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  <p:sldMasterId id="2147484176" r:id="rId2"/>
    <p:sldMasterId id="2147484188" r:id="rId3"/>
    <p:sldMasterId id="2147484200" r:id="rId4"/>
    <p:sldMasterId id="2147484212" r:id="rId5"/>
    <p:sldMasterId id="2147484224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808C7-60D4-4704-A75E-12B7EF48394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2D64D77-44C4-4C75-B8A3-B489F17FDA23}">
      <dgm:prSet phldrT="[Текст]" custT="1"/>
      <dgm:spPr/>
      <dgm:t>
        <a:bodyPr/>
        <a:lstStyle/>
        <a:p>
          <a:r>
            <a:rPr lang="ru-RU" sz="1800" b="0" i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тайные языки и шифры</a:t>
          </a:r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448615-6B4B-4556-8CE4-8357660F58AF}" type="parTrans" cxnId="{90C1885D-1F36-476D-9A42-C2D9BDA632CF}">
      <dgm:prSet/>
      <dgm:spPr/>
      <dgm:t>
        <a:bodyPr/>
        <a:lstStyle/>
        <a:p>
          <a:endParaRPr lang="ru-RU"/>
        </a:p>
      </dgm:t>
    </dgm:pt>
    <dgm:pt modelId="{6086DB1C-F59A-4EBF-B8AA-04CE998C0301}" type="sibTrans" cxnId="{90C1885D-1F36-476D-9A42-C2D9BDA632CF}">
      <dgm:prSet/>
      <dgm:spPr/>
      <dgm:t>
        <a:bodyPr/>
        <a:lstStyle/>
        <a:p>
          <a:endParaRPr lang="ru-RU"/>
        </a:p>
      </dgm:t>
    </dgm:pt>
    <dgm:pt modelId="{C92660C5-C6FB-4E5E-8562-75743C2988DC}">
      <dgm:prSet phldrT="[Текст]" custT="1"/>
      <dgm:spPr/>
      <dgm:t>
        <a:bodyPr/>
        <a:lstStyle/>
        <a:p>
          <a:r>
            <a:rPr lang="ru-RU" sz="1800" b="0" i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шалости</a:t>
          </a:r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71A2A3-6546-412C-A29B-7FA210FC194F}" type="parTrans" cxnId="{1CA06170-7D7D-4D38-869E-F3394FB6F08A}">
      <dgm:prSet/>
      <dgm:spPr/>
      <dgm:t>
        <a:bodyPr/>
        <a:lstStyle/>
        <a:p>
          <a:endParaRPr lang="ru-RU"/>
        </a:p>
      </dgm:t>
    </dgm:pt>
    <dgm:pt modelId="{DC8A3962-C725-4487-8411-5F0E2465DD0C}" type="sibTrans" cxnId="{1CA06170-7D7D-4D38-869E-F3394FB6F08A}">
      <dgm:prSet/>
      <dgm:spPr/>
      <dgm:t>
        <a:bodyPr/>
        <a:lstStyle/>
        <a:p>
          <a:endParaRPr lang="ru-RU"/>
        </a:p>
      </dgm:t>
    </dgm:pt>
    <dgm:pt modelId="{9E09F704-10A1-43D4-9902-BA5E99FD406F}">
      <dgm:prSet phldrT="[Текст]" custT="1"/>
      <dgm:spPr/>
      <dgm:t>
        <a:bodyPr/>
        <a:lstStyle/>
        <a:p>
          <a:r>
            <a:rPr lang="ru-RU" sz="1800" b="0" i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детской «магии» и т.д, например в играх, считалках, загадках, дразнилкахфольклорном репертуаре и детских традициях у детей</a:t>
          </a:r>
          <a:r>
            <a:rPr lang="ru-RU" sz="1600" b="0" i="0"/>
            <a:t> </a:t>
          </a:r>
          <a:endParaRPr lang="ru-RU" sz="1600"/>
        </a:p>
      </dgm:t>
    </dgm:pt>
    <dgm:pt modelId="{7F901C1D-60D6-40C9-BFF6-2555CE89A008}" type="parTrans" cxnId="{F6F7D3C2-2144-4EE5-872F-FAF58F154D6D}">
      <dgm:prSet/>
      <dgm:spPr/>
      <dgm:t>
        <a:bodyPr/>
        <a:lstStyle/>
        <a:p>
          <a:endParaRPr lang="ru-RU"/>
        </a:p>
      </dgm:t>
    </dgm:pt>
    <dgm:pt modelId="{BC3C08AF-F26A-4CF9-B0D9-50D1EA2651A2}" type="sibTrans" cxnId="{F6F7D3C2-2144-4EE5-872F-FAF58F154D6D}">
      <dgm:prSet/>
      <dgm:spPr/>
      <dgm:t>
        <a:bodyPr/>
        <a:lstStyle/>
        <a:p>
          <a:endParaRPr lang="ru-RU"/>
        </a:p>
      </dgm:t>
    </dgm:pt>
    <dgm:pt modelId="{3B4E8D58-917C-422B-9EFD-C633A1687AF0}">
      <dgm:prSet phldrT="[Текст]" custT="1"/>
      <dgm:spPr/>
      <dgm:t>
        <a:bodyPr/>
        <a:lstStyle/>
        <a:p>
          <a:r>
            <a:rPr lang="ru-RU" sz="1800" b="0" i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фольклорном репертуаре и детских традициях у детей</a:t>
          </a:r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A3F939-A9E0-433C-B46D-74803D449359}" type="parTrans" cxnId="{D67CCF99-0A44-40E2-B271-B83B99497AAD}">
      <dgm:prSet/>
      <dgm:spPr/>
      <dgm:t>
        <a:bodyPr/>
        <a:lstStyle/>
        <a:p>
          <a:endParaRPr lang="ru-RU"/>
        </a:p>
      </dgm:t>
    </dgm:pt>
    <dgm:pt modelId="{428E1653-7280-4E68-BDA8-28984AA6B002}" type="sibTrans" cxnId="{D67CCF99-0A44-40E2-B271-B83B99497AAD}">
      <dgm:prSet/>
      <dgm:spPr/>
      <dgm:t>
        <a:bodyPr/>
        <a:lstStyle/>
        <a:p>
          <a:endParaRPr lang="ru-RU"/>
        </a:p>
      </dgm:t>
    </dgm:pt>
    <dgm:pt modelId="{A452B1F5-CE21-4C59-A0F7-CA3638AACF44}" type="pres">
      <dgm:prSet presAssocID="{318808C7-60D4-4704-A75E-12B7EF4839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242EB-4662-4AD3-90B7-21F6D9EE1D64}" type="pres">
      <dgm:prSet presAssocID="{92D64D77-44C4-4C75-B8A3-B489F17FDA23}" presName="node" presStyleLbl="node1" presStyleIdx="0" presStyleCnt="4" custLinFactNeighborX="0" custLinFactNeighborY="-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FD112-3598-4E17-918C-6E9572E5A353}" type="pres">
      <dgm:prSet presAssocID="{6086DB1C-F59A-4EBF-B8AA-04CE998C0301}" presName="sibTrans" presStyleCnt="0"/>
      <dgm:spPr/>
    </dgm:pt>
    <dgm:pt modelId="{495D0B62-2BE0-4FF0-96BF-DB18BE89069B}" type="pres">
      <dgm:prSet presAssocID="{C92660C5-C6FB-4E5E-8562-75743C2988DC}" presName="node" presStyleLbl="node1" presStyleIdx="1" presStyleCnt="4" custLinFactNeighborX="-2475" custLinFactNeighborY="-1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2C5AC-5109-49C8-B978-63DCD06B3FD3}" type="pres">
      <dgm:prSet presAssocID="{DC8A3962-C725-4487-8411-5F0E2465DD0C}" presName="sibTrans" presStyleCnt="0"/>
      <dgm:spPr/>
    </dgm:pt>
    <dgm:pt modelId="{BB8185D1-884E-489E-BCA9-7D83B45DD333}" type="pres">
      <dgm:prSet presAssocID="{9E09F704-10A1-43D4-9902-BA5E99FD40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F65FB-0569-4336-B1A1-8ADDC682512C}" type="pres">
      <dgm:prSet presAssocID="{BC3C08AF-F26A-4CF9-B0D9-50D1EA2651A2}" presName="sibTrans" presStyleCnt="0"/>
      <dgm:spPr/>
    </dgm:pt>
    <dgm:pt modelId="{3F0D5502-034E-4987-9FA4-AA08E7C1B7CF}" type="pres">
      <dgm:prSet presAssocID="{3B4E8D58-917C-422B-9EFD-C633A1687AF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CCF99-0A44-40E2-B271-B83B99497AAD}" srcId="{318808C7-60D4-4704-A75E-12B7EF483940}" destId="{3B4E8D58-917C-422B-9EFD-C633A1687AF0}" srcOrd="3" destOrd="0" parTransId="{94A3F939-A9E0-433C-B46D-74803D449359}" sibTransId="{428E1653-7280-4E68-BDA8-28984AA6B002}"/>
    <dgm:cxn modelId="{8785D404-B477-4B6A-8401-DEE427D42634}" type="presOf" srcId="{92D64D77-44C4-4C75-B8A3-B489F17FDA23}" destId="{6D0242EB-4662-4AD3-90B7-21F6D9EE1D64}" srcOrd="0" destOrd="0" presId="urn:microsoft.com/office/officeart/2005/8/layout/default"/>
    <dgm:cxn modelId="{1CA06170-7D7D-4D38-869E-F3394FB6F08A}" srcId="{318808C7-60D4-4704-A75E-12B7EF483940}" destId="{C92660C5-C6FB-4E5E-8562-75743C2988DC}" srcOrd="1" destOrd="0" parTransId="{8F71A2A3-6546-412C-A29B-7FA210FC194F}" sibTransId="{DC8A3962-C725-4487-8411-5F0E2465DD0C}"/>
    <dgm:cxn modelId="{428E629C-99B1-4223-B4E3-D3BCAA3547BE}" type="presOf" srcId="{C92660C5-C6FB-4E5E-8562-75743C2988DC}" destId="{495D0B62-2BE0-4FF0-96BF-DB18BE89069B}" srcOrd="0" destOrd="0" presId="urn:microsoft.com/office/officeart/2005/8/layout/default"/>
    <dgm:cxn modelId="{90C1885D-1F36-476D-9A42-C2D9BDA632CF}" srcId="{318808C7-60D4-4704-A75E-12B7EF483940}" destId="{92D64D77-44C4-4C75-B8A3-B489F17FDA23}" srcOrd="0" destOrd="0" parTransId="{50448615-6B4B-4556-8CE4-8357660F58AF}" sibTransId="{6086DB1C-F59A-4EBF-B8AA-04CE998C0301}"/>
    <dgm:cxn modelId="{D3A866FD-BAD2-42DF-B4AE-DD0FCE0E580E}" type="presOf" srcId="{318808C7-60D4-4704-A75E-12B7EF483940}" destId="{A452B1F5-CE21-4C59-A0F7-CA3638AACF44}" srcOrd="0" destOrd="0" presId="urn:microsoft.com/office/officeart/2005/8/layout/default"/>
    <dgm:cxn modelId="{C3C6814B-A946-457E-BCFF-599E9BBC7FC4}" type="presOf" srcId="{9E09F704-10A1-43D4-9902-BA5E99FD406F}" destId="{BB8185D1-884E-489E-BCA9-7D83B45DD333}" srcOrd="0" destOrd="0" presId="urn:microsoft.com/office/officeart/2005/8/layout/default"/>
    <dgm:cxn modelId="{7A086C64-12EA-47BD-ACFA-34FB57915B6D}" type="presOf" srcId="{3B4E8D58-917C-422B-9EFD-C633A1687AF0}" destId="{3F0D5502-034E-4987-9FA4-AA08E7C1B7CF}" srcOrd="0" destOrd="0" presId="urn:microsoft.com/office/officeart/2005/8/layout/default"/>
    <dgm:cxn modelId="{F6F7D3C2-2144-4EE5-872F-FAF58F154D6D}" srcId="{318808C7-60D4-4704-A75E-12B7EF483940}" destId="{9E09F704-10A1-43D4-9902-BA5E99FD406F}" srcOrd="2" destOrd="0" parTransId="{7F901C1D-60D6-40C9-BFF6-2555CE89A008}" sibTransId="{BC3C08AF-F26A-4CF9-B0D9-50D1EA2651A2}"/>
    <dgm:cxn modelId="{A52CF3B3-B1A1-43AF-9B9C-80ED49BA4C95}" type="presParOf" srcId="{A452B1F5-CE21-4C59-A0F7-CA3638AACF44}" destId="{6D0242EB-4662-4AD3-90B7-21F6D9EE1D64}" srcOrd="0" destOrd="0" presId="urn:microsoft.com/office/officeart/2005/8/layout/default"/>
    <dgm:cxn modelId="{1E5B6A88-019A-4CCE-AD69-835ACC3350EC}" type="presParOf" srcId="{A452B1F5-CE21-4C59-A0F7-CA3638AACF44}" destId="{EB3FD112-3598-4E17-918C-6E9572E5A353}" srcOrd="1" destOrd="0" presId="urn:microsoft.com/office/officeart/2005/8/layout/default"/>
    <dgm:cxn modelId="{86DA0B82-D4A9-4B96-8D60-CB458B9A18CB}" type="presParOf" srcId="{A452B1F5-CE21-4C59-A0F7-CA3638AACF44}" destId="{495D0B62-2BE0-4FF0-96BF-DB18BE89069B}" srcOrd="2" destOrd="0" presId="urn:microsoft.com/office/officeart/2005/8/layout/default"/>
    <dgm:cxn modelId="{62C59D62-CB7C-440E-BC44-7D1036D6B2E7}" type="presParOf" srcId="{A452B1F5-CE21-4C59-A0F7-CA3638AACF44}" destId="{CD32C5AC-5109-49C8-B978-63DCD06B3FD3}" srcOrd="3" destOrd="0" presId="urn:microsoft.com/office/officeart/2005/8/layout/default"/>
    <dgm:cxn modelId="{54666B6C-10C4-47EF-846E-396D599820FB}" type="presParOf" srcId="{A452B1F5-CE21-4C59-A0F7-CA3638AACF44}" destId="{BB8185D1-884E-489E-BCA9-7D83B45DD333}" srcOrd="4" destOrd="0" presId="urn:microsoft.com/office/officeart/2005/8/layout/default"/>
    <dgm:cxn modelId="{7E5D62F8-572E-4B56-A1EC-8CA878A77069}" type="presParOf" srcId="{A452B1F5-CE21-4C59-A0F7-CA3638AACF44}" destId="{625F65FB-0569-4336-B1A1-8ADDC682512C}" srcOrd="5" destOrd="0" presId="urn:microsoft.com/office/officeart/2005/8/layout/default"/>
    <dgm:cxn modelId="{91B321DA-1B6B-49B6-B7BE-7BED1455573D}" type="presParOf" srcId="{A452B1F5-CE21-4C59-A0F7-CA3638AACF44}" destId="{3F0D5502-034E-4987-9FA4-AA08E7C1B7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75215-12DB-4B3F-A415-A550F5B810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5BA832-6B5A-4AD9-AEE5-0728ED903FDC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b="0" i="0"/>
            <a:t>Игра — высвобождение избыточной жизненной силы</a:t>
          </a:r>
          <a:endParaRPr lang="ru-RU"/>
        </a:p>
      </dgm:t>
    </dgm:pt>
    <dgm:pt modelId="{B6ADAD86-D714-45CD-97C1-7CBDE489851D}" type="parTrans" cxnId="{11B75F95-458A-43C7-83C9-264C8004CAEB}">
      <dgm:prSet/>
      <dgm:spPr/>
      <dgm:t>
        <a:bodyPr/>
        <a:lstStyle/>
        <a:p>
          <a:endParaRPr lang="ru-RU"/>
        </a:p>
      </dgm:t>
    </dgm:pt>
    <dgm:pt modelId="{DF6981B1-C64E-4B23-BAB7-507D378BAA34}" type="sibTrans" cxnId="{11B75F95-458A-43C7-83C9-264C8004CAEB}">
      <dgm:prSet/>
      <dgm:spPr/>
      <dgm:t>
        <a:bodyPr/>
        <a:lstStyle/>
        <a:p>
          <a:endParaRPr lang="ru-RU"/>
        </a:p>
      </dgm:t>
    </dgm:pt>
    <dgm:pt modelId="{E39B8A8C-7E23-441D-847B-5C987EE9BC47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b="0" i="0"/>
            <a:t>Игра основывается на инстинкте подражания</a:t>
          </a:r>
          <a:endParaRPr lang="ru-RU"/>
        </a:p>
      </dgm:t>
    </dgm:pt>
    <dgm:pt modelId="{58245014-D90E-4654-9B5C-0A0AB9F62309}" type="parTrans" cxnId="{BE7C0141-B7EA-4B5D-B833-BBC7634A7E76}">
      <dgm:prSet/>
      <dgm:spPr/>
      <dgm:t>
        <a:bodyPr/>
        <a:lstStyle/>
        <a:p>
          <a:endParaRPr lang="ru-RU"/>
        </a:p>
      </dgm:t>
    </dgm:pt>
    <dgm:pt modelId="{1E55C6E6-1480-461A-BE76-B857A4B358E5}" type="sibTrans" cxnId="{BE7C0141-B7EA-4B5D-B833-BBC7634A7E76}">
      <dgm:prSet/>
      <dgm:spPr/>
      <dgm:t>
        <a:bodyPr/>
        <a:lstStyle/>
        <a:p>
          <a:endParaRPr lang="ru-RU"/>
        </a:p>
      </dgm:t>
    </dgm:pt>
    <dgm:pt modelId="{B096BC00-1100-4C40-B663-0F0C50429CFA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b="0" i="0"/>
            <a:t>Игра — удовлетворение потребностей в разрядке</a:t>
          </a:r>
          <a:endParaRPr lang="ru-RU"/>
        </a:p>
      </dgm:t>
    </dgm:pt>
    <dgm:pt modelId="{7AECF9BE-AEC7-44B5-A46D-26572454BA6E}" type="parTrans" cxnId="{5F416B4E-8028-4EC2-99C6-AB3AAD6F3328}">
      <dgm:prSet/>
      <dgm:spPr/>
      <dgm:t>
        <a:bodyPr/>
        <a:lstStyle/>
        <a:p>
          <a:endParaRPr lang="ru-RU"/>
        </a:p>
      </dgm:t>
    </dgm:pt>
    <dgm:pt modelId="{703E9C6D-04C5-40DB-BE51-EE89FAB8D2AD}" type="sibTrans" cxnId="{5F416B4E-8028-4EC2-99C6-AB3AAD6F3328}">
      <dgm:prSet/>
      <dgm:spPr/>
      <dgm:t>
        <a:bodyPr/>
        <a:lstStyle/>
        <a:p>
          <a:endParaRPr lang="ru-RU"/>
        </a:p>
      </dgm:t>
    </dgm:pt>
    <dgm:pt modelId="{EF72920B-6591-44CE-B537-3B9F7071D34E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b="0" i="0"/>
            <a:t>Игра учит себя ограничивать</a:t>
          </a:r>
          <a:endParaRPr lang="ru-RU"/>
        </a:p>
      </dgm:t>
    </dgm:pt>
    <dgm:pt modelId="{9FAF48D3-1259-44CE-8434-2C4C0C17DE59}" type="parTrans" cxnId="{DAC28B85-BC70-413E-920B-5CF17B36226F}">
      <dgm:prSet/>
      <dgm:spPr/>
      <dgm:t>
        <a:bodyPr/>
        <a:lstStyle/>
        <a:p>
          <a:endParaRPr lang="ru-RU"/>
        </a:p>
      </dgm:t>
    </dgm:pt>
    <dgm:pt modelId="{E5544035-55A7-4D42-A3F6-52E639590FC4}" type="sibTrans" cxnId="{DAC28B85-BC70-413E-920B-5CF17B36226F}">
      <dgm:prSet/>
      <dgm:spPr/>
      <dgm:t>
        <a:bodyPr/>
        <a:lstStyle/>
        <a:p>
          <a:endParaRPr lang="ru-RU"/>
        </a:p>
      </dgm:t>
    </dgm:pt>
    <dgm:pt modelId="{BBE3F156-24C0-4D36-A945-E318A911943D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b="0" i="0"/>
            <a:t>Игра поддерживает собственную индивидуальность</a:t>
          </a:r>
          <a:endParaRPr lang="ru-RU"/>
        </a:p>
      </dgm:t>
    </dgm:pt>
    <dgm:pt modelId="{24CD294F-20A9-40C5-9EC5-C78C31818374}" type="parTrans" cxnId="{7700778D-2E1D-4371-BB70-E1F26FADD64C}">
      <dgm:prSet/>
      <dgm:spPr/>
      <dgm:t>
        <a:bodyPr/>
        <a:lstStyle/>
        <a:p>
          <a:endParaRPr lang="ru-RU"/>
        </a:p>
      </dgm:t>
    </dgm:pt>
    <dgm:pt modelId="{9DF823A7-8F02-42AE-8DD5-B729B9C0662E}" type="sibTrans" cxnId="{7700778D-2E1D-4371-BB70-E1F26FADD64C}">
      <dgm:prSet/>
      <dgm:spPr/>
      <dgm:t>
        <a:bodyPr/>
        <a:lstStyle/>
        <a:p>
          <a:endParaRPr lang="ru-RU"/>
        </a:p>
      </dgm:t>
    </dgm:pt>
    <dgm:pt modelId="{5AFCBE84-48DD-4AD3-BFA2-53B0B8B41358}" type="pres">
      <dgm:prSet presAssocID="{5CE75215-12DB-4B3F-A415-A550F5B810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8E4D38-2EA7-441D-A1EF-3B2773A0FEAB}" type="pres">
      <dgm:prSet presAssocID="{365BA832-6B5A-4AD9-AEE5-0728ED903F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C046E-20A1-4B2C-88BD-11D4A27D1241}" type="pres">
      <dgm:prSet presAssocID="{DF6981B1-C64E-4B23-BAB7-507D378BAA34}" presName="sibTrans" presStyleCnt="0"/>
      <dgm:spPr/>
    </dgm:pt>
    <dgm:pt modelId="{50983EAF-9338-4777-ADBC-6F55EAFA3F93}" type="pres">
      <dgm:prSet presAssocID="{E39B8A8C-7E23-441D-847B-5C987EE9BC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12C7D-4B53-406C-B7E1-A3111DC8B430}" type="pres">
      <dgm:prSet presAssocID="{1E55C6E6-1480-461A-BE76-B857A4B358E5}" presName="sibTrans" presStyleCnt="0"/>
      <dgm:spPr/>
    </dgm:pt>
    <dgm:pt modelId="{F303E947-A96E-460E-8256-68A69C4EE62A}" type="pres">
      <dgm:prSet presAssocID="{B096BC00-1100-4C40-B663-0F0C50429C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44F91-9D66-49FD-AAC3-B894BEB3EC86}" type="pres">
      <dgm:prSet presAssocID="{703E9C6D-04C5-40DB-BE51-EE89FAB8D2AD}" presName="sibTrans" presStyleCnt="0"/>
      <dgm:spPr/>
    </dgm:pt>
    <dgm:pt modelId="{28582CEC-5363-4D54-ADC0-FB02F6C18850}" type="pres">
      <dgm:prSet presAssocID="{EF72920B-6591-44CE-B537-3B9F7071D34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9206C-CF36-4DB3-A245-2B3C9656E6BD}" type="pres">
      <dgm:prSet presAssocID="{E5544035-55A7-4D42-A3F6-52E639590FC4}" presName="sibTrans" presStyleCnt="0"/>
      <dgm:spPr/>
    </dgm:pt>
    <dgm:pt modelId="{769436B3-9475-4F60-A104-D2FAC5C5B13B}" type="pres">
      <dgm:prSet presAssocID="{BBE3F156-24C0-4D36-A945-E318A91194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C28B85-BC70-413E-920B-5CF17B36226F}" srcId="{5CE75215-12DB-4B3F-A415-A550F5B810D2}" destId="{EF72920B-6591-44CE-B537-3B9F7071D34E}" srcOrd="3" destOrd="0" parTransId="{9FAF48D3-1259-44CE-8434-2C4C0C17DE59}" sibTransId="{E5544035-55A7-4D42-A3F6-52E639590FC4}"/>
    <dgm:cxn modelId="{7907E1C0-5FC5-4063-A716-6F8FE11C43FE}" type="presOf" srcId="{EF72920B-6591-44CE-B537-3B9F7071D34E}" destId="{28582CEC-5363-4D54-ADC0-FB02F6C18850}" srcOrd="0" destOrd="0" presId="urn:microsoft.com/office/officeart/2005/8/layout/default"/>
    <dgm:cxn modelId="{5F416B4E-8028-4EC2-99C6-AB3AAD6F3328}" srcId="{5CE75215-12DB-4B3F-A415-A550F5B810D2}" destId="{B096BC00-1100-4C40-B663-0F0C50429CFA}" srcOrd="2" destOrd="0" parTransId="{7AECF9BE-AEC7-44B5-A46D-26572454BA6E}" sibTransId="{703E9C6D-04C5-40DB-BE51-EE89FAB8D2AD}"/>
    <dgm:cxn modelId="{5B397F7B-E5C5-40CD-B1BA-445E114B3F19}" type="presOf" srcId="{5CE75215-12DB-4B3F-A415-A550F5B810D2}" destId="{5AFCBE84-48DD-4AD3-BFA2-53B0B8B41358}" srcOrd="0" destOrd="0" presId="urn:microsoft.com/office/officeart/2005/8/layout/default"/>
    <dgm:cxn modelId="{B9999674-6951-46EB-9372-97070C4E40A3}" type="presOf" srcId="{E39B8A8C-7E23-441D-847B-5C987EE9BC47}" destId="{50983EAF-9338-4777-ADBC-6F55EAFA3F93}" srcOrd="0" destOrd="0" presId="urn:microsoft.com/office/officeart/2005/8/layout/default"/>
    <dgm:cxn modelId="{7700778D-2E1D-4371-BB70-E1F26FADD64C}" srcId="{5CE75215-12DB-4B3F-A415-A550F5B810D2}" destId="{BBE3F156-24C0-4D36-A945-E318A911943D}" srcOrd="4" destOrd="0" parTransId="{24CD294F-20A9-40C5-9EC5-C78C31818374}" sibTransId="{9DF823A7-8F02-42AE-8DD5-B729B9C0662E}"/>
    <dgm:cxn modelId="{BE7C0141-B7EA-4B5D-B833-BBC7634A7E76}" srcId="{5CE75215-12DB-4B3F-A415-A550F5B810D2}" destId="{E39B8A8C-7E23-441D-847B-5C987EE9BC47}" srcOrd="1" destOrd="0" parTransId="{58245014-D90E-4654-9B5C-0A0AB9F62309}" sibTransId="{1E55C6E6-1480-461A-BE76-B857A4B358E5}"/>
    <dgm:cxn modelId="{0201C708-AC4F-4A9D-8F3F-7AB689844F68}" type="presOf" srcId="{B096BC00-1100-4C40-B663-0F0C50429CFA}" destId="{F303E947-A96E-460E-8256-68A69C4EE62A}" srcOrd="0" destOrd="0" presId="urn:microsoft.com/office/officeart/2005/8/layout/default"/>
    <dgm:cxn modelId="{3837EFB5-4016-4F4D-8494-0B2C2E54F46D}" type="presOf" srcId="{365BA832-6B5A-4AD9-AEE5-0728ED903FDC}" destId="{768E4D38-2EA7-441D-A1EF-3B2773A0FEAB}" srcOrd="0" destOrd="0" presId="urn:microsoft.com/office/officeart/2005/8/layout/default"/>
    <dgm:cxn modelId="{11B75F95-458A-43C7-83C9-264C8004CAEB}" srcId="{5CE75215-12DB-4B3F-A415-A550F5B810D2}" destId="{365BA832-6B5A-4AD9-AEE5-0728ED903FDC}" srcOrd="0" destOrd="0" parTransId="{B6ADAD86-D714-45CD-97C1-7CBDE489851D}" sibTransId="{DF6981B1-C64E-4B23-BAB7-507D378BAA34}"/>
    <dgm:cxn modelId="{56330162-FD8B-442D-9825-B648F525C475}" type="presOf" srcId="{BBE3F156-24C0-4D36-A945-E318A911943D}" destId="{769436B3-9475-4F60-A104-D2FAC5C5B13B}" srcOrd="0" destOrd="0" presId="urn:microsoft.com/office/officeart/2005/8/layout/default"/>
    <dgm:cxn modelId="{EC38762F-CEB3-493E-80CA-17B2B1523CB3}" type="presParOf" srcId="{5AFCBE84-48DD-4AD3-BFA2-53B0B8B41358}" destId="{768E4D38-2EA7-441D-A1EF-3B2773A0FEAB}" srcOrd="0" destOrd="0" presId="urn:microsoft.com/office/officeart/2005/8/layout/default"/>
    <dgm:cxn modelId="{6DC108CD-950C-42DF-A1A6-DF36FBEC8684}" type="presParOf" srcId="{5AFCBE84-48DD-4AD3-BFA2-53B0B8B41358}" destId="{E7FC046E-20A1-4B2C-88BD-11D4A27D1241}" srcOrd="1" destOrd="0" presId="urn:microsoft.com/office/officeart/2005/8/layout/default"/>
    <dgm:cxn modelId="{96B85B7E-E852-477C-BD9A-BF08C7CC4ADD}" type="presParOf" srcId="{5AFCBE84-48DD-4AD3-BFA2-53B0B8B41358}" destId="{50983EAF-9338-4777-ADBC-6F55EAFA3F93}" srcOrd="2" destOrd="0" presId="urn:microsoft.com/office/officeart/2005/8/layout/default"/>
    <dgm:cxn modelId="{DCFF7CF7-9479-4341-9C06-83393A8B61FE}" type="presParOf" srcId="{5AFCBE84-48DD-4AD3-BFA2-53B0B8B41358}" destId="{CC012C7D-4B53-406C-B7E1-A3111DC8B430}" srcOrd="3" destOrd="0" presId="urn:microsoft.com/office/officeart/2005/8/layout/default"/>
    <dgm:cxn modelId="{0F657A53-D059-4397-AD5B-8D2A94F65F8C}" type="presParOf" srcId="{5AFCBE84-48DD-4AD3-BFA2-53B0B8B41358}" destId="{F303E947-A96E-460E-8256-68A69C4EE62A}" srcOrd="4" destOrd="0" presId="urn:microsoft.com/office/officeart/2005/8/layout/default"/>
    <dgm:cxn modelId="{1B5C00E8-2ACA-46E8-B700-9BF5B361D07D}" type="presParOf" srcId="{5AFCBE84-48DD-4AD3-BFA2-53B0B8B41358}" destId="{1BD44F91-9D66-49FD-AAC3-B894BEB3EC86}" srcOrd="5" destOrd="0" presId="urn:microsoft.com/office/officeart/2005/8/layout/default"/>
    <dgm:cxn modelId="{DE2E7D67-164A-4477-B9C0-1E94419C63E2}" type="presParOf" srcId="{5AFCBE84-48DD-4AD3-BFA2-53B0B8B41358}" destId="{28582CEC-5363-4D54-ADC0-FB02F6C18850}" srcOrd="6" destOrd="0" presId="urn:microsoft.com/office/officeart/2005/8/layout/default"/>
    <dgm:cxn modelId="{FC74D5D1-523D-4AF8-9CCC-0EF6DEC2BC2E}" type="presParOf" srcId="{5AFCBE84-48DD-4AD3-BFA2-53B0B8B41358}" destId="{E1E9206C-CF36-4DB3-A245-2B3C9656E6BD}" srcOrd="7" destOrd="0" presId="urn:microsoft.com/office/officeart/2005/8/layout/default"/>
    <dgm:cxn modelId="{7C3D79D7-116D-40FD-BC56-FF0192BA1C1E}" type="presParOf" srcId="{5AFCBE84-48DD-4AD3-BFA2-53B0B8B41358}" destId="{769436B3-9475-4F60-A104-D2FAC5C5B13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24130-D891-4D44-AA19-948076E499B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F8C1B8-CBA3-4CFA-A315-B28245629B06}">
      <dgm:prSet phldrT="[Текст]" custT="1"/>
      <dgm:spPr/>
      <dgm:t>
        <a:bodyPr/>
        <a:lstStyle/>
        <a:p>
          <a:r>
            <a:rPr lang="ru-RU" sz="6000" dirty="0" smtClean="0">
              <a:latin typeface="Times New Roman" pitchFamily="18" charset="0"/>
              <a:cs typeface="Times New Roman" pitchFamily="18" charset="0"/>
            </a:rPr>
            <a:t>Игрушки</a:t>
          </a:r>
          <a:endParaRPr lang="ru-RU" sz="6000" dirty="0">
            <a:latin typeface="Times New Roman" pitchFamily="18" charset="0"/>
            <a:cs typeface="Times New Roman" pitchFamily="18" charset="0"/>
          </a:endParaRPr>
        </a:p>
      </dgm:t>
    </dgm:pt>
    <dgm:pt modelId="{7F7BB11A-5B5C-4228-9D06-958E458B62BA}" type="parTrans" cxnId="{86272CCB-789C-458E-B89E-F0DA2F3AE517}">
      <dgm:prSet/>
      <dgm:spPr/>
      <dgm:t>
        <a:bodyPr/>
        <a:lstStyle/>
        <a:p>
          <a:endParaRPr lang="ru-RU"/>
        </a:p>
      </dgm:t>
    </dgm:pt>
    <dgm:pt modelId="{87EAA203-3A7E-4BDB-BD67-CA2158DA24B0}" type="sibTrans" cxnId="{86272CCB-789C-458E-B89E-F0DA2F3AE517}">
      <dgm:prSet/>
      <dgm:spPr/>
      <dgm:t>
        <a:bodyPr/>
        <a:lstStyle/>
        <a:p>
          <a:endParaRPr lang="ru-RU"/>
        </a:p>
      </dgm:t>
    </dgm:pt>
    <dgm:pt modelId="{E89D434F-0F87-4929-8963-4D8C9FD0779D}">
      <dgm:prSet phldrT="[Текст]" custT="1"/>
      <dgm:spPr/>
      <dgm:t>
        <a:bodyPr/>
        <a:lstStyle/>
        <a:p>
          <a:r>
            <a:rPr lang="ru-RU" sz="2400" b="1" i="0" dirty="0" smtClean="0">
              <a:latin typeface="Times New Roman" pitchFamily="18" charset="0"/>
              <a:cs typeface="Times New Roman" pitchFamily="18" charset="0"/>
            </a:rPr>
            <a:t>Агрессивные</a:t>
          </a:r>
        </a:p>
        <a:p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В ходе агрессивной игры  дети пугают друг друга. После таких игр  у ребенка могут  возникнуть страхи, которые будут проявляться  в дальнейшей жизни. Некоторые дети в силу особенностей психики, склонны к агрессии, игры с  военными игрушками обостряют эти чувства.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68DD56F-90DE-44E4-AE4B-F43890EFC087}" type="parTrans" cxnId="{AF0672DF-3EF3-4C95-BB8F-C7CC95FA0B09}">
      <dgm:prSet/>
      <dgm:spPr/>
      <dgm:t>
        <a:bodyPr/>
        <a:lstStyle/>
        <a:p>
          <a:endParaRPr lang="ru-RU"/>
        </a:p>
      </dgm:t>
    </dgm:pt>
    <dgm:pt modelId="{F44F2A6D-31DF-4036-A07A-48D4D30CDC44}" type="sibTrans" cxnId="{AF0672DF-3EF3-4C95-BB8F-C7CC95FA0B09}">
      <dgm:prSet/>
      <dgm:spPr/>
      <dgm:t>
        <a:bodyPr/>
        <a:lstStyle/>
        <a:p>
          <a:endParaRPr lang="ru-RU"/>
        </a:p>
      </dgm:t>
    </dgm:pt>
    <dgm:pt modelId="{BE4F0419-7798-4B73-BD03-58BBEC33FE87}">
      <dgm:prSet custT="1"/>
      <dgm:spPr/>
      <dgm:t>
        <a:bodyPr/>
        <a:lstStyle/>
        <a:p>
          <a:r>
            <a:rPr lang="ru-RU" sz="2400" b="1" i="0" dirty="0" smtClean="0">
              <a:latin typeface="Times New Roman" pitchFamily="18" charset="0"/>
              <a:cs typeface="Times New Roman" pitchFamily="18" charset="0"/>
            </a:rPr>
            <a:t>Гаджеты</a:t>
          </a:r>
        </a:p>
        <a:p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В каждой онлайн-игре  присутствует элемент виртуального общения, от чего в результате меняется мировоззрение. У ребенка деградирует способность отличать правду от вымысла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dirty="0" smtClean="0">
              <a:latin typeface="Times New Roman" pitchFamily="18" charset="0"/>
              <a:cs typeface="Times New Roman" pitchFamily="18" charset="0"/>
            </a:rPr>
          </a:b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62B4E3E1-E35D-4FF0-A678-E99696CEE10C}" type="parTrans" cxnId="{4D80588A-1186-4FED-86B7-AB5F89BCF58F}">
      <dgm:prSet/>
      <dgm:spPr/>
      <dgm:t>
        <a:bodyPr/>
        <a:lstStyle/>
        <a:p>
          <a:endParaRPr lang="ru-RU"/>
        </a:p>
      </dgm:t>
    </dgm:pt>
    <dgm:pt modelId="{BC251FDF-7B68-422F-A34F-E5984A3C8AD2}" type="sibTrans" cxnId="{4D80588A-1186-4FED-86B7-AB5F89BCF58F}">
      <dgm:prSet/>
      <dgm:spPr/>
      <dgm:t>
        <a:bodyPr/>
        <a:lstStyle/>
        <a:p>
          <a:endParaRPr lang="ru-RU"/>
        </a:p>
      </dgm:t>
    </dgm:pt>
    <dgm:pt modelId="{3538634B-D4B6-4861-8B04-6C923DB5E40B}" type="pres">
      <dgm:prSet presAssocID="{F5224130-D891-4D44-AA19-948076E499B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C204824-0BAB-45C4-B270-7CC4F49052A8}" type="pres">
      <dgm:prSet presAssocID="{50F8C1B8-CBA3-4CFA-A315-B28245629B06}" presName="root1" presStyleCnt="0"/>
      <dgm:spPr/>
    </dgm:pt>
    <dgm:pt modelId="{752C13EE-C938-4400-A617-06A57E448E22}" type="pres">
      <dgm:prSet presAssocID="{50F8C1B8-CBA3-4CFA-A315-B28245629B0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19864A-1862-45BF-AB0E-C017B4867FE1}" type="pres">
      <dgm:prSet presAssocID="{50F8C1B8-CBA3-4CFA-A315-B28245629B06}" presName="level2hierChild" presStyleCnt="0"/>
      <dgm:spPr/>
    </dgm:pt>
    <dgm:pt modelId="{1B65ABED-D048-4624-9033-1D405AF97A14}" type="pres">
      <dgm:prSet presAssocID="{168DD56F-90DE-44E4-AE4B-F43890EFC087}" presName="conn2-1" presStyleLbl="parChTrans1D2" presStyleIdx="0" presStyleCnt="2"/>
      <dgm:spPr/>
    </dgm:pt>
    <dgm:pt modelId="{3A819B9D-4492-46F0-BEB1-2A8E432671A6}" type="pres">
      <dgm:prSet presAssocID="{168DD56F-90DE-44E4-AE4B-F43890EFC087}" presName="connTx" presStyleLbl="parChTrans1D2" presStyleIdx="0" presStyleCnt="2"/>
      <dgm:spPr/>
    </dgm:pt>
    <dgm:pt modelId="{3EE9311A-6ABA-48EE-B922-FBD6F9DA2924}" type="pres">
      <dgm:prSet presAssocID="{E89D434F-0F87-4929-8963-4D8C9FD0779D}" presName="root2" presStyleCnt="0"/>
      <dgm:spPr/>
    </dgm:pt>
    <dgm:pt modelId="{FD579C7C-E9DA-46C0-A3A6-71DD2B9D5707}" type="pres">
      <dgm:prSet presAssocID="{E89D434F-0F87-4929-8963-4D8C9FD0779D}" presName="LevelTwoTextNode" presStyleLbl="node2" presStyleIdx="0" presStyleCnt="2" custScaleX="196079" custScaleY="298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5A4828-9319-4C9D-B8FF-A7E77147B181}" type="pres">
      <dgm:prSet presAssocID="{E89D434F-0F87-4929-8963-4D8C9FD0779D}" presName="level3hierChild" presStyleCnt="0"/>
      <dgm:spPr/>
    </dgm:pt>
    <dgm:pt modelId="{44B82FCB-4D47-4486-B781-F0C580A6E0F3}" type="pres">
      <dgm:prSet presAssocID="{62B4E3E1-E35D-4FF0-A678-E99696CEE10C}" presName="conn2-1" presStyleLbl="parChTrans1D2" presStyleIdx="1" presStyleCnt="2"/>
      <dgm:spPr/>
    </dgm:pt>
    <dgm:pt modelId="{E3D9F6AE-5CF0-4C27-84C3-2B950F372B69}" type="pres">
      <dgm:prSet presAssocID="{62B4E3E1-E35D-4FF0-A678-E99696CEE10C}" presName="connTx" presStyleLbl="parChTrans1D2" presStyleIdx="1" presStyleCnt="2"/>
      <dgm:spPr/>
    </dgm:pt>
    <dgm:pt modelId="{28662305-1189-4C7F-9C8E-C45E7C04AD45}" type="pres">
      <dgm:prSet presAssocID="{BE4F0419-7798-4B73-BD03-58BBEC33FE87}" presName="root2" presStyleCnt="0"/>
      <dgm:spPr/>
    </dgm:pt>
    <dgm:pt modelId="{1E8B9D40-8AA1-44E9-AF18-B702BA039FE5}" type="pres">
      <dgm:prSet presAssocID="{BE4F0419-7798-4B73-BD03-58BBEC33FE87}" presName="LevelTwoTextNode" presStyleLbl="node2" presStyleIdx="1" presStyleCnt="2" custScaleX="193355" custScaleY="249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7BACF-E17E-43EE-9416-6B01D1396DDD}" type="pres">
      <dgm:prSet presAssocID="{BE4F0419-7798-4B73-BD03-58BBEC33FE87}" presName="level3hierChild" presStyleCnt="0"/>
      <dgm:spPr/>
    </dgm:pt>
  </dgm:ptLst>
  <dgm:cxnLst>
    <dgm:cxn modelId="{8E31112A-3164-42C8-AF05-E59A4F684A71}" type="presOf" srcId="{62B4E3E1-E35D-4FF0-A678-E99696CEE10C}" destId="{E3D9F6AE-5CF0-4C27-84C3-2B950F372B69}" srcOrd="1" destOrd="0" presId="urn:microsoft.com/office/officeart/2008/layout/HorizontalMultiLevelHierarchy"/>
    <dgm:cxn modelId="{5A1CC037-BE07-48F6-A05B-63062F77BEDE}" type="presOf" srcId="{E89D434F-0F87-4929-8963-4D8C9FD0779D}" destId="{FD579C7C-E9DA-46C0-A3A6-71DD2B9D5707}" srcOrd="0" destOrd="0" presId="urn:microsoft.com/office/officeart/2008/layout/HorizontalMultiLevelHierarchy"/>
    <dgm:cxn modelId="{6FE99995-AE4B-4D84-81F3-B413D861B420}" type="presOf" srcId="{50F8C1B8-CBA3-4CFA-A315-B28245629B06}" destId="{752C13EE-C938-4400-A617-06A57E448E22}" srcOrd="0" destOrd="0" presId="urn:microsoft.com/office/officeart/2008/layout/HorizontalMultiLevelHierarchy"/>
    <dgm:cxn modelId="{36978ECD-3853-4467-93C9-C8E125989731}" type="presOf" srcId="{62B4E3E1-E35D-4FF0-A678-E99696CEE10C}" destId="{44B82FCB-4D47-4486-B781-F0C580A6E0F3}" srcOrd="0" destOrd="0" presId="urn:microsoft.com/office/officeart/2008/layout/HorizontalMultiLevelHierarchy"/>
    <dgm:cxn modelId="{4D80588A-1186-4FED-86B7-AB5F89BCF58F}" srcId="{50F8C1B8-CBA3-4CFA-A315-B28245629B06}" destId="{BE4F0419-7798-4B73-BD03-58BBEC33FE87}" srcOrd="1" destOrd="0" parTransId="{62B4E3E1-E35D-4FF0-A678-E99696CEE10C}" sibTransId="{BC251FDF-7B68-422F-A34F-E5984A3C8AD2}"/>
    <dgm:cxn modelId="{AF0672DF-3EF3-4C95-BB8F-C7CC95FA0B09}" srcId="{50F8C1B8-CBA3-4CFA-A315-B28245629B06}" destId="{E89D434F-0F87-4929-8963-4D8C9FD0779D}" srcOrd="0" destOrd="0" parTransId="{168DD56F-90DE-44E4-AE4B-F43890EFC087}" sibTransId="{F44F2A6D-31DF-4036-A07A-48D4D30CDC44}"/>
    <dgm:cxn modelId="{86272CCB-789C-458E-B89E-F0DA2F3AE517}" srcId="{F5224130-D891-4D44-AA19-948076E499BA}" destId="{50F8C1B8-CBA3-4CFA-A315-B28245629B06}" srcOrd="0" destOrd="0" parTransId="{7F7BB11A-5B5C-4228-9D06-958E458B62BA}" sibTransId="{87EAA203-3A7E-4BDB-BD67-CA2158DA24B0}"/>
    <dgm:cxn modelId="{5D787037-4515-4126-83CB-4A7BFA5B9808}" type="presOf" srcId="{168DD56F-90DE-44E4-AE4B-F43890EFC087}" destId="{1B65ABED-D048-4624-9033-1D405AF97A14}" srcOrd="0" destOrd="0" presId="urn:microsoft.com/office/officeart/2008/layout/HorizontalMultiLevelHierarchy"/>
    <dgm:cxn modelId="{67E4C0BB-2484-4694-9D11-8F5BA3E128DC}" type="presOf" srcId="{F5224130-D891-4D44-AA19-948076E499BA}" destId="{3538634B-D4B6-4861-8B04-6C923DB5E40B}" srcOrd="0" destOrd="0" presId="urn:microsoft.com/office/officeart/2008/layout/HorizontalMultiLevelHierarchy"/>
    <dgm:cxn modelId="{E4BC4B3F-FB1C-4B59-9E0E-B93646107889}" type="presOf" srcId="{168DD56F-90DE-44E4-AE4B-F43890EFC087}" destId="{3A819B9D-4492-46F0-BEB1-2A8E432671A6}" srcOrd="1" destOrd="0" presId="urn:microsoft.com/office/officeart/2008/layout/HorizontalMultiLevelHierarchy"/>
    <dgm:cxn modelId="{1AD3C947-8C7A-4EB6-B625-19E808B49ACC}" type="presOf" srcId="{BE4F0419-7798-4B73-BD03-58BBEC33FE87}" destId="{1E8B9D40-8AA1-44E9-AF18-B702BA039FE5}" srcOrd="0" destOrd="0" presId="urn:microsoft.com/office/officeart/2008/layout/HorizontalMultiLevelHierarchy"/>
    <dgm:cxn modelId="{A321875F-BBCB-415F-BBDB-C774D739EF4E}" type="presParOf" srcId="{3538634B-D4B6-4861-8B04-6C923DB5E40B}" destId="{1C204824-0BAB-45C4-B270-7CC4F49052A8}" srcOrd="0" destOrd="0" presId="urn:microsoft.com/office/officeart/2008/layout/HorizontalMultiLevelHierarchy"/>
    <dgm:cxn modelId="{7FD9C1EF-3ED1-4697-A980-C9B6BF422577}" type="presParOf" srcId="{1C204824-0BAB-45C4-B270-7CC4F49052A8}" destId="{752C13EE-C938-4400-A617-06A57E448E22}" srcOrd="0" destOrd="0" presId="urn:microsoft.com/office/officeart/2008/layout/HorizontalMultiLevelHierarchy"/>
    <dgm:cxn modelId="{62566615-82CF-46CC-AB83-F08561F7BB86}" type="presParOf" srcId="{1C204824-0BAB-45C4-B270-7CC4F49052A8}" destId="{5119864A-1862-45BF-AB0E-C017B4867FE1}" srcOrd="1" destOrd="0" presId="urn:microsoft.com/office/officeart/2008/layout/HorizontalMultiLevelHierarchy"/>
    <dgm:cxn modelId="{D8D54AC3-4E45-4B40-A134-8BFFCE9593F9}" type="presParOf" srcId="{5119864A-1862-45BF-AB0E-C017B4867FE1}" destId="{1B65ABED-D048-4624-9033-1D405AF97A14}" srcOrd="0" destOrd="0" presId="urn:microsoft.com/office/officeart/2008/layout/HorizontalMultiLevelHierarchy"/>
    <dgm:cxn modelId="{6051037E-4442-4B9B-A508-2065696A4F30}" type="presParOf" srcId="{1B65ABED-D048-4624-9033-1D405AF97A14}" destId="{3A819B9D-4492-46F0-BEB1-2A8E432671A6}" srcOrd="0" destOrd="0" presId="urn:microsoft.com/office/officeart/2008/layout/HorizontalMultiLevelHierarchy"/>
    <dgm:cxn modelId="{0E559F7B-7086-4BB5-A829-DD8D043E8FB5}" type="presParOf" srcId="{5119864A-1862-45BF-AB0E-C017B4867FE1}" destId="{3EE9311A-6ABA-48EE-B922-FBD6F9DA2924}" srcOrd="1" destOrd="0" presId="urn:microsoft.com/office/officeart/2008/layout/HorizontalMultiLevelHierarchy"/>
    <dgm:cxn modelId="{5A75F09D-7AD1-4F9E-9B65-51A931A397E7}" type="presParOf" srcId="{3EE9311A-6ABA-48EE-B922-FBD6F9DA2924}" destId="{FD579C7C-E9DA-46C0-A3A6-71DD2B9D5707}" srcOrd="0" destOrd="0" presId="urn:microsoft.com/office/officeart/2008/layout/HorizontalMultiLevelHierarchy"/>
    <dgm:cxn modelId="{E5C662AA-9888-4610-A963-ACF90797B783}" type="presParOf" srcId="{3EE9311A-6ABA-48EE-B922-FBD6F9DA2924}" destId="{515A4828-9319-4C9D-B8FF-A7E77147B181}" srcOrd="1" destOrd="0" presId="urn:microsoft.com/office/officeart/2008/layout/HorizontalMultiLevelHierarchy"/>
    <dgm:cxn modelId="{BA83212D-6320-4CC5-A871-6C70520BB483}" type="presParOf" srcId="{5119864A-1862-45BF-AB0E-C017B4867FE1}" destId="{44B82FCB-4D47-4486-B781-F0C580A6E0F3}" srcOrd="2" destOrd="0" presId="urn:microsoft.com/office/officeart/2008/layout/HorizontalMultiLevelHierarchy"/>
    <dgm:cxn modelId="{A2C76EA3-FB8F-46A4-B4CC-CDB880387580}" type="presParOf" srcId="{44B82FCB-4D47-4486-B781-F0C580A6E0F3}" destId="{E3D9F6AE-5CF0-4C27-84C3-2B950F372B69}" srcOrd="0" destOrd="0" presId="urn:microsoft.com/office/officeart/2008/layout/HorizontalMultiLevelHierarchy"/>
    <dgm:cxn modelId="{5DAF5915-3EB2-44E5-B3A7-0EB0920469F4}" type="presParOf" srcId="{5119864A-1862-45BF-AB0E-C017B4867FE1}" destId="{28662305-1189-4C7F-9C8E-C45E7C04AD45}" srcOrd="3" destOrd="0" presId="urn:microsoft.com/office/officeart/2008/layout/HorizontalMultiLevelHierarchy"/>
    <dgm:cxn modelId="{0B32A846-3818-4279-B5F9-95698FB5A526}" type="presParOf" srcId="{28662305-1189-4C7F-9C8E-C45E7C04AD45}" destId="{1E8B9D40-8AA1-44E9-AF18-B702BA039FE5}" srcOrd="0" destOrd="0" presId="urn:microsoft.com/office/officeart/2008/layout/HorizontalMultiLevelHierarchy"/>
    <dgm:cxn modelId="{1D8C8882-3CC3-41B5-9CE2-E05723BB60BE}" type="presParOf" srcId="{28662305-1189-4C7F-9C8E-C45E7C04AD45}" destId="{E857BACF-E17E-43EE-9416-6B01D1396D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242EB-4662-4AD3-90B7-21F6D9EE1D64}">
      <dsp:nvSpPr>
        <dsp:cNvPr id="0" name=""/>
        <dsp:cNvSpPr/>
      </dsp:nvSpPr>
      <dsp:spPr>
        <a:xfrm>
          <a:off x="1037" y="104148"/>
          <a:ext cx="4045175" cy="24271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тайные языки и шифры</a:t>
          </a:r>
          <a:endParaRPr lang="ru-RU" sz="1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7" y="104148"/>
        <a:ext cx="4045175" cy="2427105"/>
      </dsp:txXfrm>
    </dsp:sp>
    <dsp:sp modelId="{495D0B62-2BE0-4FF0-96BF-DB18BE89069B}">
      <dsp:nvSpPr>
        <dsp:cNvPr id="0" name=""/>
        <dsp:cNvSpPr/>
      </dsp:nvSpPr>
      <dsp:spPr>
        <a:xfrm>
          <a:off x="4350612" y="80484"/>
          <a:ext cx="4045175" cy="242710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шалости</a:t>
          </a:r>
          <a:endParaRPr lang="ru-RU" sz="1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50612" y="80484"/>
        <a:ext cx="4045175" cy="2427105"/>
      </dsp:txXfrm>
    </dsp:sp>
    <dsp:sp modelId="{BB8185D1-884E-489E-BCA9-7D83B45DD333}">
      <dsp:nvSpPr>
        <dsp:cNvPr id="0" name=""/>
        <dsp:cNvSpPr/>
      </dsp:nvSpPr>
      <dsp:spPr>
        <a:xfrm>
          <a:off x="1037" y="2938562"/>
          <a:ext cx="4045175" cy="2427105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детской «магии» и т.д, например в играх, считалках, загадках, дразнилкахфольклорном репертуаре и детских традициях у детей</a:t>
          </a:r>
          <a:r>
            <a:rPr lang="ru-RU" sz="1600" b="0" i="0" kern="1200"/>
            <a:t> </a:t>
          </a:r>
          <a:endParaRPr lang="ru-RU" sz="1600" kern="1200"/>
        </a:p>
      </dsp:txBody>
      <dsp:txXfrm>
        <a:off x="1037" y="2938562"/>
        <a:ext cx="4045175" cy="2427105"/>
      </dsp:txXfrm>
    </dsp:sp>
    <dsp:sp modelId="{3F0D5502-034E-4987-9FA4-AA08E7C1B7CF}">
      <dsp:nvSpPr>
        <dsp:cNvPr id="0" name=""/>
        <dsp:cNvSpPr/>
      </dsp:nvSpPr>
      <dsp:spPr>
        <a:xfrm>
          <a:off x="4450730" y="2938562"/>
          <a:ext cx="4045175" cy="242710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фольклорном репертуаре и детских традициях у детей</a:t>
          </a:r>
          <a:endParaRPr lang="ru-RU" sz="1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50730" y="2938562"/>
        <a:ext cx="4045175" cy="2427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E4D38-2EA7-441D-A1EF-3B2773A0FEAB}">
      <dsp:nvSpPr>
        <dsp:cNvPr id="0" name=""/>
        <dsp:cNvSpPr/>
      </dsp:nvSpPr>
      <dsp:spPr>
        <a:xfrm>
          <a:off x="0" y="612733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/>
            <a:t>Игра — высвобождение избыточной жизненной силы</a:t>
          </a:r>
          <a:endParaRPr lang="ru-RU" sz="2400" kern="1200"/>
        </a:p>
      </dsp:txBody>
      <dsp:txXfrm>
        <a:off x="0" y="612733"/>
        <a:ext cx="2823904" cy="1694343"/>
      </dsp:txXfrm>
    </dsp:sp>
    <dsp:sp modelId="{50983EAF-9338-4777-ADBC-6F55EAFA3F93}">
      <dsp:nvSpPr>
        <dsp:cNvPr id="0" name=""/>
        <dsp:cNvSpPr/>
      </dsp:nvSpPr>
      <dsp:spPr>
        <a:xfrm>
          <a:off x="3106295" y="612733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/>
            <a:t>Игра основывается на инстинкте подражания</a:t>
          </a:r>
          <a:endParaRPr lang="ru-RU" sz="2400" kern="1200"/>
        </a:p>
      </dsp:txBody>
      <dsp:txXfrm>
        <a:off x="3106295" y="612733"/>
        <a:ext cx="2823904" cy="1694343"/>
      </dsp:txXfrm>
    </dsp:sp>
    <dsp:sp modelId="{F303E947-A96E-460E-8256-68A69C4EE62A}">
      <dsp:nvSpPr>
        <dsp:cNvPr id="0" name=""/>
        <dsp:cNvSpPr/>
      </dsp:nvSpPr>
      <dsp:spPr>
        <a:xfrm>
          <a:off x="6212590" y="612733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/>
            <a:t>Игра — удовлетворение потребностей в разрядке</a:t>
          </a:r>
          <a:endParaRPr lang="ru-RU" sz="2400" kern="1200"/>
        </a:p>
      </dsp:txBody>
      <dsp:txXfrm>
        <a:off x="6212590" y="612733"/>
        <a:ext cx="2823904" cy="1694343"/>
      </dsp:txXfrm>
    </dsp:sp>
    <dsp:sp modelId="{28582CEC-5363-4D54-ADC0-FB02F6C18850}">
      <dsp:nvSpPr>
        <dsp:cNvPr id="0" name=""/>
        <dsp:cNvSpPr/>
      </dsp:nvSpPr>
      <dsp:spPr>
        <a:xfrm>
          <a:off x="1553147" y="2589467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/>
            <a:t>Игра учит себя ограничивать</a:t>
          </a:r>
          <a:endParaRPr lang="ru-RU" sz="2400" kern="1200"/>
        </a:p>
      </dsp:txBody>
      <dsp:txXfrm>
        <a:off x="1553147" y="2589467"/>
        <a:ext cx="2823904" cy="1694343"/>
      </dsp:txXfrm>
    </dsp:sp>
    <dsp:sp modelId="{769436B3-9475-4F60-A104-D2FAC5C5B13B}">
      <dsp:nvSpPr>
        <dsp:cNvPr id="0" name=""/>
        <dsp:cNvSpPr/>
      </dsp:nvSpPr>
      <dsp:spPr>
        <a:xfrm>
          <a:off x="4659443" y="2589467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/>
            <a:t>Игра поддерживает собственную индивидуальность</a:t>
          </a:r>
          <a:endParaRPr lang="ru-RU" sz="2400" kern="1200"/>
        </a:p>
      </dsp:txBody>
      <dsp:txXfrm>
        <a:off x="4659443" y="2589467"/>
        <a:ext cx="2823904" cy="1694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82FCB-4D47-4486-B781-F0C580A6E0F3}">
      <dsp:nvSpPr>
        <dsp:cNvPr id="0" name=""/>
        <dsp:cNvSpPr/>
      </dsp:nvSpPr>
      <dsp:spPr>
        <a:xfrm>
          <a:off x="1078778" y="2988332"/>
          <a:ext cx="683155" cy="1687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577" y="0"/>
              </a:lnTo>
              <a:lnTo>
                <a:pt x="341577" y="1687009"/>
              </a:lnTo>
              <a:lnTo>
                <a:pt x="683155" y="1687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74854" y="3786334"/>
        <a:ext cx="91004" cy="91004"/>
      </dsp:txXfrm>
    </dsp:sp>
    <dsp:sp modelId="{1B65ABED-D048-4624-9033-1D405AF97A14}">
      <dsp:nvSpPr>
        <dsp:cNvPr id="0" name=""/>
        <dsp:cNvSpPr/>
      </dsp:nvSpPr>
      <dsp:spPr>
        <a:xfrm>
          <a:off x="1078778" y="1560530"/>
          <a:ext cx="683155" cy="1427801"/>
        </a:xfrm>
        <a:custGeom>
          <a:avLst/>
          <a:gdLst/>
          <a:ahLst/>
          <a:cxnLst/>
          <a:rect l="0" t="0" r="0" b="0"/>
          <a:pathLst>
            <a:path>
              <a:moveTo>
                <a:pt x="0" y="1427801"/>
              </a:moveTo>
              <a:lnTo>
                <a:pt x="341577" y="1427801"/>
              </a:lnTo>
              <a:lnTo>
                <a:pt x="341577" y="0"/>
              </a:lnTo>
              <a:lnTo>
                <a:pt x="6831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80786" y="2234860"/>
        <a:ext cx="79140" cy="79140"/>
      </dsp:txXfrm>
    </dsp:sp>
    <dsp:sp modelId="{752C13EE-C938-4400-A617-06A57E448E22}">
      <dsp:nvSpPr>
        <dsp:cNvPr id="0" name=""/>
        <dsp:cNvSpPr/>
      </dsp:nvSpPr>
      <dsp:spPr>
        <a:xfrm rot="16200000">
          <a:off x="-2182435" y="2467633"/>
          <a:ext cx="5481032" cy="1041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latin typeface="Times New Roman" pitchFamily="18" charset="0"/>
              <a:cs typeface="Times New Roman" pitchFamily="18" charset="0"/>
            </a:rPr>
            <a:t>Игрушки</a:t>
          </a:r>
          <a:endParaRPr lang="ru-RU" sz="6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182435" y="2467633"/>
        <a:ext cx="5481032" cy="1041396"/>
      </dsp:txXfrm>
    </dsp:sp>
    <dsp:sp modelId="{FD579C7C-E9DA-46C0-A3A6-71DD2B9D5707}">
      <dsp:nvSpPr>
        <dsp:cNvPr id="0" name=""/>
        <dsp:cNvSpPr/>
      </dsp:nvSpPr>
      <dsp:spPr>
        <a:xfrm>
          <a:off x="1761934" y="3695"/>
          <a:ext cx="6697626" cy="3113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  <a:t>Агрессивные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В ходе агрессивной игры  дети пугают друг друга. После таких игр  у ребенка могут  возникнуть страхи, которые будут проявляться  в дальнейшей жизни. Некоторые дети в силу особенностей психики, склонны к агрессии, игры с  военными игрушками обостряют эти чувства.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1934" y="3695"/>
        <a:ext cx="6697626" cy="3113670"/>
      </dsp:txXfrm>
    </dsp:sp>
    <dsp:sp modelId="{1E8B9D40-8AA1-44E9-AF18-B702BA039FE5}">
      <dsp:nvSpPr>
        <dsp:cNvPr id="0" name=""/>
        <dsp:cNvSpPr/>
      </dsp:nvSpPr>
      <dsp:spPr>
        <a:xfrm>
          <a:off x="1761934" y="3377715"/>
          <a:ext cx="6604580" cy="2595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  <a:t>Гаджеты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В каждой онлайн-игре  присутствует элемент виртуального общения, от чего в результате меняется мировоззрение. У ребенка деградирует способность отличать правду от вымысла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kern="1200" dirty="0" smtClean="0">
              <a:latin typeface="Times New Roman" pitchFamily="18" charset="0"/>
              <a:cs typeface="Times New Roman" pitchFamily="18" charset="0"/>
            </a:rPr>
          </a:b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1934" y="3377715"/>
        <a:ext cx="6604580" cy="2595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1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1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2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16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41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07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951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22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0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3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3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9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4465" y="2060848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Детская субкультура: игры современных детей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8806" y="57332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Подготовила 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оспитатель </a:t>
            </a:r>
            <a:r>
              <a:rPr lang="ru-RU" dirty="0">
                <a:solidFill>
                  <a:schemeClr val="bg1"/>
                </a:solidFill>
              </a:rPr>
              <a:t>ГБДОУ </a:t>
            </a:r>
            <a:r>
              <a:rPr lang="ru-RU" dirty="0" smtClean="0">
                <a:solidFill>
                  <a:schemeClr val="bg1"/>
                </a:solidFill>
              </a:rPr>
              <a:t>№ 20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Василеостровского </a:t>
            </a:r>
            <a:r>
              <a:rPr lang="ru-RU" dirty="0">
                <a:solidFill>
                  <a:schemeClr val="bg1"/>
                </a:solidFill>
              </a:rPr>
              <a:t>р-на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Коваленко Ирина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3442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992" y="474345"/>
            <a:ext cx="907300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 же время, есть и плюсы общения детей с мобильными устройствами.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Возможность всестороннего развития (но, главное контролировать процесс и присутствовать рядом с детьми ).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Возможность ненадолго занять ребенка. Дети плохо переносят очереди, путешествия. В таких ситуациях можно минут на 10-15 отвлечь ребенка (запустив познавательную и развивающую игру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видим,  положительные стороны общения с гаджетами тоже есть. Самое главное лучше контролировать время проведения  ребенка у монитора. Внимательно относится к его потребностям, делая реальную жизнь лучше виртуальной, закладывая  в душу ребенка  не мёртвые виртуальные игры, а живой мир природы и нормальных человеческих ценностей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Играйте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ребенком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того что бы ребенок полюбил игру, мог долго и сосредоточенно играть, его надо этому научить. Интересуйтесь играми детей, расширяйте их сюжет, не считайте игру пустой забавой.  Ведь игра не только забавляет но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3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16632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Детская субкультура в широком смысле представляет все то, что  создано человеческим обществом для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узком —  смысловое пространство ценностей, установок, способов деятельности и форм общения, осуществляемых в детских сообществах. Субкультура проявляется 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детских играх, фольклоре, художественном творчестве, традициях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«детская субкультура»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предполагает, что для каждого возраста характерна своеобразная культура.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Своеобразность  обусловлена тем, что: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ребенка разные возможности по усвоению внешних образцов на разных возрастных отрезках;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разное освоенное социальное содержание, которое влияет на понимание явлений объективной действительности.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113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Формы проявления детской субкультуры: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37630973"/>
              </p:ext>
            </p:extLst>
          </p:nvPr>
        </p:nvGraphicFramePr>
        <p:xfrm>
          <a:off x="395536" y="980728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1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6632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- необходимая составляющая здорового развития ребенка. Эмоционально важный опыт получает в игре осмысленное выражение. Главная функция игры состоит в том, чтобы превращать нечто, невообразимое в реальной жизни, в поддающиеся контролю ситуации. Это делается через символическую репрезентацию, которая дает детям возможность научиться справляться с трудностями, погружаясь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самоисследование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Игра – это специфический язык самовыражения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Игрушки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для  детей – это слова, а игра – это речь.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429000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Л.С. Выготский говорит, что критерием игры является наличие  мнимой ситуации. Что такое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мнимая ситуация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 Это ситуация, в которой имеет место расхождение мнимого поля и поля смыслового. Например, ребенок может «придумать», что папин ремень – это змея, а чайник – это паровоз. На лицо расхождение мнимого и реального: ремень – это не змея, но предполагается, что все именно так. Ведущее звено игры – это воображение, следовательно, по Выготскому игра тоже начинается лет с трех, когда ребенок начинает намеренно фантазировать.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1067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19633885"/>
              </p:ext>
            </p:extLst>
          </p:nvPr>
        </p:nvGraphicFramePr>
        <p:xfrm>
          <a:off x="0" y="908720"/>
          <a:ext cx="90364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8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68" y="54868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Интересным является тот факт, что в процессе игры дошкольников наблюдается проявление продуктивной комбинаторики, которая заключается в интеграции разнородных ролей и сюжетных линий. Дети «смешивают» роли героев мультфильмов с бытовыми сюжетами, и наоборот, социальные реальные роли с мульти-сюжетами.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явление, которое отражает потребность ребенка максимально реализовать собственные желания в ситуации «здесь и сейчас», комбинировать имеющиеся представления об окружающей действительности и создавать новые игровые ситуации.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феномен детской игровой субкультуры свидетельствует о необходимости разработки таких игровых технологий, которые позволят ребенку погрузиться в пространство собственных игровых возможностей и тем самым развить комплекс значимых навыков будущего, таких как креативность,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изобретательность, способность реагировать на изменения в игровой ситуации, способность переносить навык в новые игровые условия,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детская субкультура отражает потребность детей в игре, игровую активность независимо от времени проживания периода детства, что характеризуется в субкультуре как игровые ценности. Взрослые и дети демонстрируют типичные игровые модели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3112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780" y="476672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Но на ряду с положительными эффектом,  игры способны давать и ложное представления  об окружающем мире, расстраивать психику, вызывать агрессию и попросту вызывать угрозу здоровью и жизни ребенка.  Этому способствует  ежедневное активное вторжение в повседневную жизнь детей информационных технологий, оказывающих агрессивное воздействие на форму культурной коммуникации в социуме, в том числе и на бытие детей.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Игрушка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это вид товара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который сохраняет свой рейтинг во все времена. Правильный подбор игрушки - дело серьезное и ответственное. От успешного решения этой проблемы зависит настроение ребенка и прогресс  его развития.  Поэтому взрослым следует осознанно подходить к её выбору.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Прилавки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современных магазинов  и детские комнаты завалены однотипными, зачастую  бесполезными ( а иногда и вредными) игрушками.  Это  игрушки – образы, сошедшие с экранов телевизоров и гаджетов 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бетмены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человек-паук и т.д.. Такие игрушки накапливают агрессивные фантазии ребенка. И поскольку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игрушка часто программирует поведение ребенка, взрослым   важно помнить и понимать, как воздействует игрушка и какую программу она в себе несет.</a:t>
            </a:r>
          </a:p>
        </p:txBody>
      </p:sp>
    </p:spTree>
    <p:extLst>
      <p:ext uri="{BB962C8B-B14F-4D97-AF65-F5344CB8AC3E}">
        <p14:creationId xmlns:p14="http://schemas.microsoft.com/office/powerpoint/2010/main" val="15114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40220696"/>
              </p:ext>
            </p:extLst>
          </p:nvPr>
        </p:nvGraphicFramePr>
        <p:xfrm>
          <a:off x="395536" y="260648"/>
          <a:ext cx="849694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4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" y="44625"/>
            <a:ext cx="4033495" cy="3290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10" y="-26665"/>
            <a:ext cx="5378490" cy="3361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6559"/>
            <a:ext cx="4824536" cy="3046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78" y="3511475"/>
            <a:ext cx="5059662" cy="33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718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Тема Office</vt:lpstr>
      <vt:lpstr>Исполнительная</vt:lpstr>
      <vt:lpstr>Поток</vt:lpstr>
      <vt:lpstr>1_Исполнительная</vt:lpstr>
      <vt:lpstr>Воздушный поток</vt:lpstr>
      <vt:lpstr>Кнопка</vt:lpstr>
      <vt:lpstr>Презентация PowerPoint</vt:lpstr>
      <vt:lpstr>Презентация PowerPoint</vt:lpstr>
      <vt:lpstr>Формы проявления детской субкультуры: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Киця</dc:creator>
  <cp:lastModifiedBy>Ирина Киця</cp:lastModifiedBy>
  <cp:revision>4</cp:revision>
  <dcterms:created xsi:type="dcterms:W3CDTF">2024-04-08T15:28:13Z</dcterms:created>
  <dcterms:modified xsi:type="dcterms:W3CDTF">2024-04-08T16:03:25Z</dcterms:modified>
</cp:coreProperties>
</file>