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83568" y="1885226"/>
            <a:ext cx="723680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Пословицы и поговорки как фольклорная энциклопедия ценностей воспитания</a:t>
            </a:r>
            <a:endParaRPr lang="ru-RU" sz="3600" b="1" i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522693" y="497789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</a:t>
            </a:r>
          </a:p>
          <a:p>
            <a:pPr algn="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ГБДОУ 20</a:t>
            </a:r>
          </a:p>
          <a:p>
            <a:pPr algn="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Коваленко Ирина Викторовна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235136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220072" y="116632"/>
            <a:ext cx="3582144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обеду</a:t>
            </a:r>
            <a:endParaRPr lang="ru-RU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Дорога ложка к обеду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Аппетит приходит во время еды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Кто хорошо жует, тот долго живет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Когда я ем – я глух 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нем</a:t>
            </a: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/>
              <a:t> 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 сон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Силен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слон, да посильнее его сон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 такого силача, которого сон не поборет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Подушка – лучшая подружка</a:t>
            </a:r>
          </a:p>
        </p:txBody>
      </p:sp>
    </p:spTree>
    <p:extLst>
      <p:ext uri="{BB962C8B-B14F-4D97-AF65-F5344CB8AC3E}">
        <p14:creationId xmlns:p14="http://schemas.microsoft.com/office/powerpoint/2010/main" val="19343543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1412776"/>
            <a:ext cx="4032448" cy="3514402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воспитания детей дошкольного возраста все чаще применяется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этнопедагогика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которая включает в себя сказки, мифы, басни. Отдельное место в этом списке занимают пословицы и поговорки.</a:t>
            </a:r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4" y="3198"/>
            <a:ext cx="9144000" cy="6858000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043608" y="1447039"/>
            <a:ext cx="684076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воспитания детей дошкольного возраста все чаще применяется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этнопедагогика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которая включает в себя сказки, мифы, басни. Отдельное место в этом списке занимают </a:t>
            </a: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пословицы и поговорки.</a:t>
            </a:r>
            <a:endParaRPr lang="ru-RU" sz="3600" b="1" i="1" dirty="0"/>
          </a:p>
        </p:txBody>
      </p:sp>
    </p:spTree>
    <p:extLst>
      <p:ext uri="{BB962C8B-B14F-4D97-AF65-F5344CB8AC3E}">
        <p14:creationId xmlns:p14="http://schemas.microsoft.com/office/powerpoint/2010/main" val="11940901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67544" y="1628800"/>
            <a:ext cx="799288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Они помогают узнать больше об окружающем мире, учат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различать настоящую дружбу,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объясняют, почему важно усердно трудиться и думать прежде, чем сказать.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96411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043608" y="980728"/>
            <a:ext cx="698477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Пословицы и поговорки недаром называют жемчужинами устного народного творчества. В их краткой форме отражается жизненный опыт народа, мудрость, способная раскрыть сущность многих вещей.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157959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899592" y="1052736"/>
            <a:ext cx="76328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изучении пословиц и поговорок важно просить ребенка объяснять значение своими словами. Это отлично тренирует абстрактное и образное мышление. Кроме того, у детей (особенно дошкольного возраста) нестандартное видение обыденных вещей, что делает процесс изучения пословиц очень увлекательным и разнообразным.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76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043608" y="1556792"/>
            <a:ext cx="727280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дошкольного возраста лучше выбирать пословицы и поговорки, которые они могут часто услышать в повседневной жизни: от родителей, бабушек и дедушек, в общественных местах, мультфильмах, познавательных передачах. </a:t>
            </a:r>
          </a:p>
        </p:txBody>
      </p:sp>
    </p:spTree>
    <p:extLst>
      <p:ext uri="{BB962C8B-B14F-4D97-AF65-F5344CB8AC3E}">
        <p14:creationId xmlns:p14="http://schemas.microsoft.com/office/powerpoint/2010/main" val="39175441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912414" y="332656"/>
            <a:ext cx="734481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 в коем случае не нужно заставлять детей учить пословицы и поговорки наизусть. Лучше запоминать пословицы или поговорки, применяя их на практике: во время занятий, прогулок, подготовке к обеду или ко сну: «Без труда не вытащишь и рыбки из пруда», «Ученье – свет, а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неученье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тьма», «Без хлеба куска везде тоска», «Сон – лучшее лекарство».</a:t>
            </a:r>
          </a:p>
          <a:p>
            <a:pPr algn="just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пословиц и поговорок делает преподавание более доходчивым, живым. Пословицы способствуют развитию речи, помогают овладеть богатством родного языка.</a:t>
            </a:r>
          </a:p>
        </p:txBody>
      </p:sp>
    </p:spTree>
    <p:extLst>
      <p:ext uri="{BB962C8B-B14F-4D97-AF65-F5344CB8AC3E}">
        <p14:creationId xmlns:p14="http://schemas.microsoft.com/office/powerpoint/2010/main" val="4093674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786" y="2219"/>
            <a:ext cx="9161785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527604" y="188640"/>
            <a:ext cx="4572000" cy="46474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Пословицы и поговорки про 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труд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Любишь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кататься – люби и саночки возить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труда не вытащишь и рыбку из пруда.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Терпенье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труд все перетрут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посеешь, то и пожнёшь.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Маленькое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дело лучше большого безделья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Дело мастера боится.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Уменье скалу разрушает.</a:t>
            </a:r>
          </a:p>
        </p:txBody>
      </p:sp>
    </p:spTree>
    <p:extLst>
      <p:ext uri="{BB962C8B-B14F-4D97-AF65-F5344CB8AC3E}">
        <p14:creationId xmlns:p14="http://schemas.microsoft.com/office/powerpoint/2010/main" val="32870716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79496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583838" y="1460"/>
            <a:ext cx="4572000" cy="501675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ru-RU" sz="32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 дружбу</a:t>
            </a:r>
          </a:p>
          <a:p>
            <a:pPr algn="ctr"/>
            <a:endParaRPr lang="ru-RU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Старый друг лучше новых двух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Дерево живет корнями, а человек – друзьями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имей сто рублей,  а имей сто друзей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Друга ищи, а найдешь – береги</a:t>
            </a:r>
          </a:p>
        </p:txBody>
      </p:sp>
    </p:spTree>
    <p:extLst>
      <p:ext uri="{BB962C8B-B14F-4D97-AF65-F5344CB8AC3E}">
        <p14:creationId xmlns:p14="http://schemas.microsoft.com/office/powerpoint/2010/main" val="42492482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427</Words>
  <Application>Microsoft Office PowerPoint</Application>
  <PresentationFormat>Экран (4:3)</PresentationFormat>
  <Paragraphs>38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Для воспитания детей дошкольного возраста все чаще применяется этнопедагогика, которая включает в себя сказки, мифы, басни. Отдельное место в этом списке занимают пословицы и поговорки.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Пословицы и поговорки как фольклорная энциклопедия ценностей воспитания</dc:title>
  <dc:creator>Алексей</dc:creator>
  <cp:lastModifiedBy>Алексей</cp:lastModifiedBy>
  <cp:revision>6</cp:revision>
  <dcterms:created xsi:type="dcterms:W3CDTF">2024-01-09T11:46:51Z</dcterms:created>
  <dcterms:modified xsi:type="dcterms:W3CDTF">2024-01-09T12:49:22Z</dcterms:modified>
</cp:coreProperties>
</file>