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063A-8ED7-7477-70A8-1CB90DFFF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F784A7-9C0D-42A5-DFE6-26DA1983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2D24-217F-BA88-5093-69CF278F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93724-6FF4-E270-50B4-7388D00E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74C5D-203C-CCA1-385B-A45A1431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D363-9D78-50C0-F01A-8F597278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11E298-E70F-B22D-C41A-3D5DA4D1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F229A-8FE5-3C1F-2E75-D20F04C9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DEFFD-4F02-C903-45F1-A84951C5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AF555-9289-B5A0-24E1-FDB163E3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E2F2C8-D688-B9C5-DEC8-711676A0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49FDCF-C126-7F97-2C47-ACDDCCFE9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9B4B6-E62E-52F9-7E5F-E1B89031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C28C4-EBC2-A1B4-E8A9-D76FA633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05C262-F8C3-1B97-6DB8-95BDD119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3E9F6-82F5-B044-273B-2052369A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F16C8-E178-B0F6-D5C1-C7D80367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01AF1-D668-C025-979B-82911493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66DFF-46EB-6329-BC03-08CBAC7C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A6032-35AE-3928-5CE9-E18EE0F0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9E5D5-798C-67C7-4442-404D7FFD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80B5B-04F8-79C0-4525-B7FE932A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85093-70BC-88E8-BAB3-1B01D865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AA696-A5C0-A560-137B-17625127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84191-9F0B-5454-C44A-FF4858F8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1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4B3E1-7460-18AD-64C4-7E37673F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6BC2C-595F-10EF-B04D-A5F231208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6AF8C7-DBE5-C2DB-52C3-649A5C363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1089D-26EE-5F35-E67B-9B0FB150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68F7EE-D2AE-6CEF-052B-790DB33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6A3437-C0CD-0F55-B82A-723F754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894A7-3503-B63A-8671-1E257EF3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5DBB5-F955-D738-206C-381DA660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F2DF94-F2B7-969A-20D9-3206AAE7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78E3E3-70B0-D6AE-0BFC-331286C65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9E84D5-A8F8-6929-9DA0-CDA6119D1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D879F-7650-77BF-AFA0-85977491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B2C5B-B4D6-C13C-CEB1-55F49DFE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48BE7B-7853-6BB2-7B3A-9890D945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D629F-27C9-A88B-7B2B-D034F273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51AEF-8069-EBBE-3FD8-8754BCB8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8EF3C7-2FEA-14B0-126F-5F742574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D79727-8D2D-6DF0-10AF-54654F74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F33689-BB56-5653-C5AD-F7A5A055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CA80C1-971F-3741-1770-D5A3D027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6FA28-5F11-E8F8-B30A-C6F6EB3C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9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2657-CD04-7E2B-0842-A1504F67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D8C3B-5E07-0590-50C5-5F41FA4C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1644E4-E397-FD53-475C-A8CAE870E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D87C0-673F-F783-1AAF-F4469B73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339C9-86D5-206E-1D38-EB8AAD12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2B2F9-1122-DC99-2A82-D4040C06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0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39DC6-CC32-D60E-AF98-62008E97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19ABB3-9A3E-DC89-4F61-F76636722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A64460-FF8F-E416-128D-FEFC1401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D9B36-F4DC-B777-8D4D-22A8C3E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07C73C-2BD8-63EB-D043-D9D6A822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A56B1-374A-E6E9-6752-70257CA0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A56F4-03F7-03DD-93E8-97E2C264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807864-AFDA-911C-1A43-375F4145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A108C-907A-0796-C5F7-1B9866F45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6A5C-433B-4487-ABF4-47C77C30FB2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0104C-1A31-573A-5573-EA44556F9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0A8EE-1412-FA12-CAF3-A1E47593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16D5-8AD1-4B8E-A58D-663315633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F20FB7-E623-4B55-D9D9-61499810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548" y="1591491"/>
            <a:ext cx="9152710" cy="383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«Пословицы и поговорки-источник воспитания нравственных качеств     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112529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4DC99-33D6-2914-2F5B-F67B539E7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0"/>
            <a:ext cx="664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47D36-0978-580F-E250-538C686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0"/>
            <a:ext cx="6418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45B1C7-4451-8E62-6588-874AB733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2" y="0"/>
            <a:ext cx="6148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9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Фаррух</dc:creator>
  <cp:lastModifiedBy>Фаррух</cp:lastModifiedBy>
  <cp:revision>2</cp:revision>
  <dcterms:created xsi:type="dcterms:W3CDTF">2024-01-04T15:53:05Z</dcterms:created>
  <dcterms:modified xsi:type="dcterms:W3CDTF">2024-01-04T16:07:10Z</dcterms:modified>
</cp:coreProperties>
</file>