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58" r:id="rId7"/>
    <p:sldId id="263" r:id="rId8"/>
    <p:sldId id="265" r:id="rId9"/>
    <p:sldId id="267" r:id="rId10"/>
    <p:sldId id="266" r:id="rId11"/>
    <p:sldId id="268" r:id="rId12"/>
    <p:sldId id="271" r:id="rId13"/>
    <p:sldId id="270" r:id="rId14"/>
    <p:sldId id="272" r:id="rId15"/>
    <p:sldId id="269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94660"/>
  </p:normalViewPr>
  <p:slideViewPr>
    <p:cSldViewPr>
      <p:cViewPr>
        <p:scale>
          <a:sx n="70" d="100"/>
          <a:sy n="70" d="100"/>
        </p:scale>
        <p:origin x="-37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4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2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62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5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98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3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27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91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1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7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8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A03A6-1AC4-4D6A-A987-6E7FD5E95CF8}" type="datetimeFigureOut">
              <a:rPr lang="ru-RU" smtClean="0"/>
              <a:t>03.10.2021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5868B-B1B8-46D3-A6E8-09FFFE5CC9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5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554" y="1844824"/>
            <a:ext cx="8172908" cy="219010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Фестиваль поделок к Дню юных мастеров.</a:t>
            </a:r>
            <a:br>
              <a:rPr lang="ru-RU" sz="4000" dirty="0" smtClean="0">
                <a:solidFill>
                  <a:srgbClr val="0070C0"/>
                </a:solidFill>
              </a:rPr>
            </a:b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2608" y="4832285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Подготовила </a:t>
            </a:r>
            <a:r>
              <a:rPr lang="ru-RU" dirty="0"/>
              <a:t>воспитатель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Чухрай Мария Константиновна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0647"/>
            <a:ext cx="83529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>Государственное бюджетное дошкольное образовательное учреждение </a:t>
            </a:r>
            <a:br>
              <a:rPr lang="ru-RU" sz="2000" dirty="0" smtClean="0"/>
            </a:br>
            <a:r>
              <a:rPr lang="ru-RU" sz="2000" dirty="0" smtClean="0"/>
              <a:t>центр развития ребенка - детский сад № 45 </a:t>
            </a:r>
          </a:p>
          <a:p>
            <a:r>
              <a:rPr lang="ru-RU" sz="2000" dirty="0" smtClean="0"/>
              <a:t>Василеостровского района  Санкт-Петербурга</a:t>
            </a:r>
            <a:endParaRPr lang="ru-RU" sz="2000" dirty="0"/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6" y="3415687"/>
            <a:ext cx="2880320" cy="337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kazinopa.ru/wp-content/uploads/2011/11/ros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653136"/>
            <a:ext cx="2518647" cy="1891784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24" y="4644296"/>
            <a:ext cx="2653920" cy="190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48" y="4675096"/>
            <a:ext cx="2541173" cy="18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3" y="675662"/>
            <a:ext cx="2746680" cy="345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75" y="1774506"/>
            <a:ext cx="3798937" cy="235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5" y="260648"/>
            <a:ext cx="43122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Аленький цветочек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ПЛАСТИЛИНА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3506" flipH="1">
            <a:off x="8369110" y="3018208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6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7520" flipH="1">
            <a:off x="7801322" y="299999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0418" y="5517232"/>
            <a:ext cx="48253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rgbClr val="FFFF00"/>
                </a:solidFill>
                <a:cs typeface="Aharoni" pitchFamily="2" charset="-79"/>
              </a:rPr>
              <a:t>П</a:t>
            </a:r>
            <a:r>
              <a:rPr lang="ru-RU" sz="6000" dirty="0" smtClean="0">
                <a:solidFill>
                  <a:srgbClr val="7030A0"/>
                </a:solidFill>
                <a:cs typeface="Aharoni" pitchFamily="2" charset="-79"/>
              </a:rPr>
              <a:t>П</a:t>
            </a:r>
            <a:r>
              <a:rPr lang="ru-RU" sz="6000" dirty="0" smtClean="0">
                <a:solidFill>
                  <a:srgbClr val="00B0F0"/>
                </a:solidFill>
                <a:cs typeface="Aharoni" pitchFamily="2" charset="-79"/>
              </a:rPr>
              <a:t>Л</a:t>
            </a:r>
            <a:r>
              <a:rPr lang="ru-RU" sz="6000" dirty="0" smtClean="0">
                <a:solidFill>
                  <a:srgbClr val="92D050"/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К</a:t>
            </a:r>
            <a:r>
              <a:rPr lang="ru-RU" sz="6000" dirty="0" smtClean="0">
                <a:solidFill>
                  <a:srgbClr val="7030A0"/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rgbClr val="FFFF00"/>
                </a:solidFill>
                <a:cs typeface="Aharoni" pitchFamily="2" charset="-79"/>
              </a:rPr>
              <a:t>Ц</a:t>
            </a:r>
            <a:r>
              <a:rPr lang="ru-RU" sz="6000" dirty="0" smtClean="0">
                <a:solidFill>
                  <a:srgbClr val="FFC000"/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Я</a:t>
            </a:r>
            <a:endParaRPr lang="ru-RU" sz="6000" dirty="0">
              <a:solidFill>
                <a:schemeClr val="accent5">
                  <a:lumMod val="75000"/>
                </a:schemeClr>
              </a:solidFill>
              <a:cs typeface="Aharoni" pitchFamily="2" charset="-79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90396" cy="4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0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94266"/>
            <a:ext cx="1738162" cy="168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2562" y="404664"/>
            <a:ext cx="43122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Аленький цветочек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БУМАГИ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1453397" cy="17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5428"/>
            <a:ext cx="1368152" cy="169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45012"/>
            <a:ext cx="2289898" cy="16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201" y="4115293"/>
            <a:ext cx="2017853" cy="166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 descr="https://i10.fotocdn.net/s115/6f6aeb8670ee7a21/public_pin_m/26119727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4" y="404664"/>
            <a:ext cx="2588375" cy="343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6414" flipH="1">
            <a:off x="3726336" y="2617375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7520" flipH="1">
            <a:off x="7801322" y="299999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2506" y="5517232"/>
            <a:ext cx="78211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Б</a:t>
            </a:r>
            <a:r>
              <a:rPr lang="ru-RU" sz="6000" dirty="0" smtClean="0">
                <a:solidFill>
                  <a:schemeClr val="tx2"/>
                </a:solidFill>
                <a:cs typeface="Aharoni" pitchFamily="2" charset="-79"/>
              </a:rPr>
              <a:t>Р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О</a:t>
            </a:r>
            <a:r>
              <a:rPr lang="ru-RU" sz="6000" dirty="0" smtClean="0">
                <a:solidFill>
                  <a:schemeClr val="accent5"/>
                </a:solidFill>
                <a:cs typeface="Aharoni" pitchFamily="2" charset="-79"/>
              </a:rPr>
              <a:t>С</a:t>
            </a:r>
            <a:r>
              <a:rPr lang="ru-RU" sz="60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О</a:t>
            </a:r>
            <a:r>
              <a:rPr lang="ru-RU" sz="6000" dirty="0" smtClean="0">
                <a:solidFill>
                  <a:srgbClr val="FFFF00"/>
                </a:solidFill>
                <a:cs typeface="Aharoni" pitchFamily="2" charset="-79"/>
              </a:rPr>
              <a:t>В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Ы</a:t>
            </a:r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Й 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М</a:t>
            </a:r>
            <a:r>
              <a:rPr lang="ru-RU" sz="6000" dirty="0" smtClean="0">
                <a:solidFill>
                  <a:srgbClr val="92D050"/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Т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Е</a:t>
            </a:r>
            <a:r>
              <a:rPr lang="ru-RU" sz="6000" dirty="0" smtClean="0">
                <a:solidFill>
                  <a:srgbClr val="7030A0"/>
                </a:solidFill>
                <a:cs typeface="Aharoni" pitchFamily="2" charset="-79"/>
              </a:rPr>
              <a:t>Р</a:t>
            </a:r>
            <a:r>
              <a:rPr lang="ru-RU" sz="6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rgbClr val="00B050"/>
                </a:solidFill>
                <a:cs typeface="Aharoni" pitchFamily="2" charset="-79"/>
              </a:rPr>
              <a:t>Л</a:t>
            </a:r>
            <a:endParaRPr lang="ru-RU" sz="6000" dirty="0">
              <a:solidFill>
                <a:srgbClr val="00B050"/>
              </a:solidFill>
              <a:cs typeface="Aharoni" pitchFamily="2" charset="-79"/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90396" cy="4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3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548680"/>
            <a:ext cx="63460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Аленький цветочек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ПЛАСТИКОВОГО СТАКАНЧИКА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7" y="489210"/>
            <a:ext cx="15906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7" y="2357264"/>
            <a:ext cx="15525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250" y="2420888"/>
            <a:ext cx="1514475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83" y="2420888"/>
            <a:ext cx="14954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10" y="242846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54" y="2414414"/>
            <a:ext cx="15144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7" y="4083922"/>
            <a:ext cx="154305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30" y="4150597"/>
            <a:ext cx="15049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10" y="4150597"/>
            <a:ext cx="15525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985" y="4131547"/>
            <a:ext cx="15621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63" y="4150597"/>
            <a:ext cx="15525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1155" flipH="1">
            <a:off x="7889667" y="5745380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6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7520" flipH="1">
            <a:off x="7801322" y="299999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3990396" cy="4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5228" y="5013176"/>
            <a:ext cx="49967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Н</a:t>
            </a:r>
            <a:r>
              <a:rPr lang="ru-RU" sz="6000" dirty="0" smtClean="0">
                <a:solidFill>
                  <a:schemeClr val="tx2"/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Т</a:t>
            </a:r>
            <a:r>
              <a:rPr lang="ru-RU" sz="6000" dirty="0" smtClean="0">
                <a:solidFill>
                  <a:schemeClr val="accent5"/>
                </a:solidFill>
                <a:cs typeface="Aharoni" pitchFamily="2" charset="-79"/>
              </a:rPr>
              <a:t>К</a:t>
            </a:r>
            <a:r>
              <a:rPr lang="ru-RU" sz="60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О</a:t>
            </a:r>
            <a:r>
              <a:rPr lang="ru-RU" sz="6000" dirty="0" smtClean="0">
                <a:solidFill>
                  <a:srgbClr val="FFFF00"/>
                </a:solidFill>
                <a:cs typeface="Aharoni" pitchFamily="2" charset="-79"/>
              </a:rPr>
              <a:t>Г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Р</a:t>
            </a:r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Ф</a:t>
            </a:r>
            <a:r>
              <a:rPr lang="ru-RU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rgbClr val="00B050"/>
                </a:solidFill>
                <a:cs typeface="Aharoni" pitchFamily="2" charset="-79"/>
              </a:rPr>
              <a:t>Я</a:t>
            </a:r>
            <a:endParaRPr lang="ru-RU" sz="6000" dirty="0">
              <a:solidFill>
                <a:srgbClr val="00B05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61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260648"/>
            <a:ext cx="43122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Аленький цветочек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РИСУЕМ НИТКАМИ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21" y="1791279"/>
            <a:ext cx="2278748" cy="159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69" y="1791279"/>
            <a:ext cx="2178691" cy="159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05766" y="4237024"/>
            <a:ext cx="2394138" cy="178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339500" y="4185502"/>
            <a:ext cx="2439938" cy="19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33056"/>
            <a:ext cx="1947906" cy="24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593"/>
            <a:ext cx="2557462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804" flipH="1">
            <a:off x="605134" y="4266548"/>
            <a:ext cx="1192559" cy="17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7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flipH="1">
            <a:off x="395536" y="5229200"/>
            <a:ext cx="8407576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Мы живем в России. Ни одна страна в мире не имеет такой огромной территории. В России больше 1000 городов и в каждом столько всего удивительного.</a:t>
            </a:r>
            <a:r>
              <a:rPr lang="ru-RU" sz="3200" dirty="0" smtClean="0"/>
              <a:t> И везде живут добрые и умелые люди.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847958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3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229200"/>
            <a:ext cx="792088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Скажите</a:t>
            </a:r>
            <a:r>
              <a:rPr lang="ru-RU" sz="3200" dirty="0"/>
              <a:t>, кого можно назвать мастером, умельцем? </a:t>
            </a:r>
            <a:endParaRPr lang="ru-RU" sz="3200" dirty="0" smtClean="0"/>
          </a:p>
        </p:txBody>
      </p:sp>
      <p:pic>
        <p:nvPicPr>
          <p:cNvPr id="3074" name="Picture 2" descr="https://proprikol.ru/wp-content/uploads/2020/07/kartinki-znak-vopros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44" y="404664"/>
            <a:ext cx="475252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2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Админ\Desktop\Аленький цветочек\dsc_4600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79" y="246552"/>
            <a:ext cx="4176464" cy="27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5877272"/>
            <a:ext cx="835292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О </a:t>
            </a:r>
            <a:r>
              <a:rPr lang="ru-RU" sz="3200" dirty="0"/>
              <a:t>них в народе говорят: «Мастер на все руки». </a:t>
            </a:r>
          </a:p>
        </p:txBody>
      </p:sp>
      <p:pic>
        <p:nvPicPr>
          <p:cNvPr id="2051" name="Picture 3" descr="C:\Users\Админ\Desktop\Аленький цветочек\tn_195706_72b7427b193e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396314"/>
            <a:ext cx="3678857" cy="24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Аленький цветочек\soch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8" y="309421"/>
            <a:ext cx="3678857" cy="275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kikonline.ru/wp-content/upload/2015/08/konkurs-masterov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9" y="3427819"/>
            <a:ext cx="3676476" cy="244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Аленький цветочек\tghh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40157"/>
            <a:ext cx="2304256" cy="31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4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9592" y="5229200"/>
            <a:ext cx="792088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Откуда же берутся такие мастера? </a:t>
            </a:r>
            <a:endParaRPr lang="ru-RU" sz="3200" dirty="0" smtClean="0"/>
          </a:p>
        </p:txBody>
      </p:sp>
      <p:pic>
        <p:nvPicPr>
          <p:cNvPr id="3074" name="Picture 2" descr="https://proprikol.ru/wp-content/uploads/2020/07/kartinki-znak-vopros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44" y="404664"/>
            <a:ext cx="475252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51291" y="1255986"/>
            <a:ext cx="1656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Жила-была </a:t>
            </a:r>
            <a:r>
              <a:rPr lang="ru-RU" sz="2000" dirty="0"/>
              <a:t>в одной станице девушка.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2" y="3021377"/>
            <a:ext cx="2646352" cy="366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37" y="3918278"/>
            <a:ext cx="3790134" cy="277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65" y="286237"/>
            <a:ext cx="2707506" cy="354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crosti.ru/patterns/00/18/a4/278ac70ac7/pi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2" y="286237"/>
            <a:ext cx="3731948" cy="26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90528" y="2601531"/>
            <a:ext cx="17609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Была очень трудолюбивой и умелой — и пряла, и вышивала, а посуду расписывала-залюбуешься!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90528" y="5156076"/>
            <a:ext cx="1760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Прозвали её за это Марья - искусница.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38513" y="300331"/>
            <a:ext cx="15658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Послушайте </a:t>
            </a:r>
            <a:endParaRPr lang="ru-RU" sz="2000" dirty="0" smtClean="0"/>
          </a:p>
          <a:p>
            <a:r>
              <a:rPr lang="ru-RU" sz="2000" dirty="0" smtClean="0"/>
              <a:t>сказку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43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94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232" y="-19050"/>
            <a:ext cx="2483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Прознал </a:t>
            </a:r>
            <a:r>
              <a:rPr lang="ru-RU" sz="2000" dirty="0"/>
              <a:t>о ней </a:t>
            </a:r>
            <a:r>
              <a:rPr lang="ru-RU" sz="2000" dirty="0" smtClean="0"/>
              <a:t>         Кощей Бессмертный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и задумал </a:t>
            </a:r>
            <a:r>
              <a:rPr lang="ru-RU" sz="2000" dirty="0" smtClean="0"/>
              <a:t> украсть     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 мастерицу.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           Да не успел…..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3697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12694"/>
            <a:ext cx="2406220" cy="28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s://www.pinclipart.com/picdir/big/314-3141300_phoenix-breathwork-clipa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pinclipart.com/picdir/big/314-3141300_phoenix-breathwork-clipart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https://filed18-28.my.mail.ru/pic?url=http%3A%2F%2Fs09.radikal.ru%2Fi182%2F1703%2F05%2F39a87966284b.gif&amp;mw=&amp;mh=&amp;sig=81b5d5af920f874e1646356240c4178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74" y="764704"/>
            <a:ext cx="4943011" cy="40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www.pinclipart.com/picdir/big/314-3141300_phoenix-breathwork-clipart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8806" y="141972"/>
            <a:ext cx="8512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Марья-искусница превратилась в жар-птицу, и улетая, </a:t>
            </a:r>
          </a:p>
          <a:p>
            <a:pPr algn="ctr"/>
            <a:r>
              <a:rPr lang="ru-RU" sz="2000" dirty="0" smtClean="0"/>
              <a:t>стала </a:t>
            </a:r>
            <a:r>
              <a:rPr lang="ru-RU" sz="2000" dirty="0"/>
              <a:t>ронять на землю свои красивые перышки. И вот куда упало перо, там и появлялись на земле русской мастера и умельцы. </a:t>
            </a:r>
          </a:p>
        </p:txBody>
      </p:sp>
      <p:pic>
        <p:nvPicPr>
          <p:cNvPr id="9226" name="Picture 10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43384">
            <a:off x="4211960" y="3789040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7520" flipH="1">
            <a:off x="1265243" y="5745666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41448">
            <a:off x="2728833" y="3883716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https://i.gifer.com/WrT9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10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695" flipV="1">
            <a:off x="4033825" y="4838430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09738">
            <a:off x="2599633" y="5098238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96687">
            <a:off x="1687555" y="4683816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0" descr="https://i.gifer.com/WWfG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38" name="Picture 22" descr="https://img1.picmix.com/output/stamp/thumb/9/1/0/2/242019_5138f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959">
            <a:off x="1730556" y="1438000"/>
            <a:ext cx="3381648" cy="483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2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liubavyshka.my1.ru/_ph/65/2/82126933.gif?157788133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7520" flipH="1">
            <a:off x="7801322" y="299999"/>
            <a:ext cx="5524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21958" y="5013176"/>
            <a:ext cx="73432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П</a:t>
            </a:r>
            <a:r>
              <a:rPr lang="ru-RU" sz="6000" dirty="0" smtClean="0">
                <a:solidFill>
                  <a:schemeClr val="tx2"/>
                </a:solidFill>
                <a:cs typeface="Aharoni" pitchFamily="2" charset="-79"/>
              </a:rPr>
              <a:t>Л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chemeClr val="accent5"/>
                </a:solidFill>
                <a:cs typeface="Aharoni" pitchFamily="2" charset="-79"/>
              </a:rPr>
              <a:t>С</a:t>
            </a:r>
            <a:r>
              <a:rPr lang="ru-RU" sz="600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haroni" pitchFamily="2" charset="-79"/>
              </a:rPr>
              <a:t>Т</a:t>
            </a:r>
            <a:r>
              <a:rPr lang="ru-RU" sz="6000" dirty="0">
                <a:solidFill>
                  <a:srgbClr val="FFFF00"/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chemeClr val="accent5">
                    <a:lumMod val="75000"/>
                  </a:schemeClr>
                </a:solidFill>
                <a:cs typeface="Aharoni" pitchFamily="2" charset="-79"/>
              </a:rPr>
              <a:t>Л</a:t>
            </a:r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cs typeface="Aharoni" pitchFamily="2" charset="-79"/>
              </a:rPr>
              <a:t>Н</a:t>
            </a:r>
            <a:r>
              <a:rPr lang="ru-RU" sz="6000" dirty="0" smtClean="0">
                <a:solidFill>
                  <a:srgbClr val="92D050"/>
                </a:solidFill>
                <a:cs typeface="Aharoni" pitchFamily="2" charset="-79"/>
              </a:rPr>
              <a:t>О</a:t>
            </a:r>
            <a:r>
              <a:rPr lang="ru-RU" sz="6000" dirty="0" smtClean="0">
                <a:solidFill>
                  <a:srgbClr val="FF0000"/>
                </a:solidFill>
                <a:cs typeface="Aharoni" pitchFamily="2" charset="-79"/>
              </a:rPr>
              <a:t>Г</a:t>
            </a:r>
            <a:r>
              <a:rPr lang="ru-RU" sz="6000" dirty="0" smtClean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>Р</a:t>
            </a:r>
            <a:r>
              <a:rPr lang="ru-RU" sz="6000" dirty="0" smtClean="0">
                <a:solidFill>
                  <a:srgbClr val="7030A0"/>
                </a:solidFill>
                <a:cs typeface="Aharoni" pitchFamily="2" charset="-79"/>
              </a:rPr>
              <a:t>А</a:t>
            </a:r>
            <a:r>
              <a:rPr lang="ru-RU" sz="6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haroni" pitchFamily="2" charset="-79"/>
              </a:rPr>
              <a:t>Ф</a:t>
            </a:r>
            <a:r>
              <a:rPr lang="ru-RU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Aharoni" pitchFamily="2" charset="-79"/>
              </a:rPr>
              <a:t>И</a:t>
            </a:r>
            <a:r>
              <a:rPr lang="ru-RU" sz="6000" dirty="0" smtClean="0">
                <a:solidFill>
                  <a:srgbClr val="00B050"/>
                </a:solidFill>
                <a:cs typeface="Aharoni" pitchFamily="2" charset="-79"/>
              </a:rPr>
              <a:t>Я</a:t>
            </a:r>
            <a:endParaRPr lang="ru-RU" sz="6000" dirty="0">
              <a:solidFill>
                <a:srgbClr val="00B050"/>
              </a:solidFill>
              <a:cs typeface="Aharoni" pitchFamily="2" charset="-79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9680"/>
            <a:ext cx="3990396" cy="4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219</TotalTime>
  <Words>180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Фестиваль поделок к Дню юных мастеров.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поделок к Дню юных мастеров. Мастер на все руки</dc:title>
  <dc:creator>Админ</dc:creator>
  <cp:lastModifiedBy>Админ</cp:lastModifiedBy>
  <cp:revision>19</cp:revision>
  <dcterms:created xsi:type="dcterms:W3CDTF">2021-10-03T09:21:05Z</dcterms:created>
  <dcterms:modified xsi:type="dcterms:W3CDTF">2021-10-03T13:00:29Z</dcterms:modified>
</cp:coreProperties>
</file>