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ветлана Азизова" userId="46884f19afa58e49" providerId="LiveId" clId="{0DEFD42E-0811-40C4-B405-460A3829A313}"/>
    <pc:docChg chg="undo custSel addSld delSld modSld sldOrd">
      <pc:chgData name="Светлана Азизова" userId="46884f19afa58e49" providerId="LiveId" clId="{0DEFD42E-0811-40C4-B405-460A3829A313}" dt="2022-12-08T18:40:00.962" v="666" actId="1076"/>
      <pc:docMkLst>
        <pc:docMk/>
      </pc:docMkLst>
      <pc:sldChg chg="new del">
        <pc:chgData name="Светлана Азизова" userId="46884f19afa58e49" providerId="LiveId" clId="{0DEFD42E-0811-40C4-B405-460A3829A313}" dt="2022-12-08T15:35:21.612" v="8" actId="2696"/>
        <pc:sldMkLst>
          <pc:docMk/>
          <pc:sldMk cId="697017862" sldId="256"/>
        </pc:sldMkLst>
      </pc:sldChg>
      <pc:sldChg chg="addSp modSp add mod">
        <pc:chgData name="Светлана Азизова" userId="46884f19afa58e49" providerId="LiveId" clId="{0DEFD42E-0811-40C4-B405-460A3829A313}" dt="2022-12-08T17:19:41.573" v="552" actId="1076"/>
        <pc:sldMkLst>
          <pc:docMk/>
          <pc:sldMk cId="3831820092" sldId="256"/>
        </pc:sldMkLst>
        <pc:spChg chg="add mod">
          <ac:chgData name="Светлана Азизова" userId="46884f19afa58e49" providerId="LiveId" clId="{0DEFD42E-0811-40C4-B405-460A3829A313}" dt="2022-12-08T17:19:24.344" v="544" actId="20577"/>
          <ac:spMkLst>
            <pc:docMk/>
            <pc:sldMk cId="3831820092" sldId="256"/>
            <ac:spMk id="4" creationId="{68B1AAD9-B87C-F7B2-DE97-BEA6860FC302}"/>
          </ac:spMkLst>
        </pc:spChg>
        <pc:picChg chg="add mod">
          <ac:chgData name="Светлана Азизова" userId="46884f19afa58e49" providerId="LiveId" clId="{0DEFD42E-0811-40C4-B405-460A3829A313}" dt="2022-12-08T17:19:31.301" v="547" actId="1076"/>
          <ac:picMkLst>
            <pc:docMk/>
            <pc:sldMk cId="3831820092" sldId="256"/>
            <ac:picMk id="2" creationId="{B615AEA9-E331-9BC8-9A03-E91BA92FEE7A}"/>
          </ac:picMkLst>
        </pc:picChg>
        <pc:picChg chg="add mod">
          <ac:chgData name="Светлана Азизова" userId="46884f19afa58e49" providerId="LiveId" clId="{0DEFD42E-0811-40C4-B405-460A3829A313}" dt="2022-12-08T17:19:41.573" v="552" actId="1076"/>
          <ac:picMkLst>
            <pc:docMk/>
            <pc:sldMk cId="3831820092" sldId="256"/>
            <ac:picMk id="5" creationId="{EBE8908E-1528-637E-0E48-9DB889A04759}"/>
          </ac:picMkLst>
        </pc:picChg>
      </pc:sldChg>
      <pc:sldChg chg="addSp modSp new mod">
        <pc:chgData name="Светлана Азизова" userId="46884f19afa58e49" providerId="LiveId" clId="{0DEFD42E-0811-40C4-B405-460A3829A313}" dt="2022-12-08T17:19:07.706" v="541" actId="255"/>
        <pc:sldMkLst>
          <pc:docMk/>
          <pc:sldMk cId="1864844193" sldId="257"/>
        </pc:sldMkLst>
        <pc:spChg chg="add mod">
          <ac:chgData name="Светлана Азизова" userId="46884f19afa58e49" providerId="LiveId" clId="{0DEFD42E-0811-40C4-B405-460A3829A313}" dt="2022-12-08T17:19:07.706" v="541" actId="255"/>
          <ac:spMkLst>
            <pc:docMk/>
            <pc:sldMk cId="1864844193" sldId="257"/>
            <ac:spMk id="3" creationId="{0F44EA06-6979-649D-B599-59963E5FB9F2}"/>
          </ac:spMkLst>
        </pc:spChg>
        <pc:picChg chg="add mod">
          <ac:chgData name="Светлана Азизова" userId="46884f19afa58e49" providerId="LiveId" clId="{0DEFD42E-0811-40C4-B405-460A3829A313}" dt="2022-12-08T17:18:47.804" v="539" actId="1076"/>
          <ac:picMkLst>
            <pc:docMk/>
            <pc:sldMk cId="1864844193" sldId="257"/>
            <ac:picMk id="4" creationId="{42EA0844-17CD-C45B-389F-68D954817175}"/>
          </ac:picMkLst>
        </pc:picChg>
      </pc:sldChg>
      <pc:sldChg chg="addSp delSp modSp new mod ord">
        <pc:chgData name="Светлана Азизова" userId="46884f19afa58e49" providerId="LiveId" clId="{0DEFD42E-0811-40C4-B405-460A3829A313}" dt="2022-12-08T18:38:32.466" v="657" actId="1076"/>
        <pc:sldMkLst>
          <pc:docMk/>
          <pc:sldMk cId="1922885385" sldId="258"/>
        </pc:sldMkLst>
        <pc:spChg chg="add del mod">
          <ac:chgData name="Светлана Азизова" userId="46884f19afa58e49" providerId="LiveId" clId="{0DEFD42E-0811-40C4-B405-460A3829A313}" dt="2022-12-08T16:51:16.709" v="133"/>
          <ac:spMkLst>
            <pc:docMk/>
            <pc:sldMk cId="1922885385" sldId="258"/>
            <ac:spMk id="2" creationId="{F91FC415-418A-80DB-41F6-5B172411420B}"/>
          </ac:spMkLst>
        </pc:spChg>
        <pc:spChg chg="add mod">
          <ac:chgData name="Светлана Азизова" userId="46884f19afa58e49" providerId="LiveId" clId="{0DEFD42E-0811-40C4-B405-460A3829A313}" dt="2022-12-08T18:38:30.310" v="656" actId="14100"/>
          <ac:spMkLst>
            <pc:docMk/>
            <pc:sldMk cId="1922885385" sldId="258"/>
            <ac:spMk id="5" creationId="{F67234B6-6BD9-B443-10AE-3AEFC44E27E3}"/>
          </ac:spMkLst>
        </pc:spChg>
        <pc:spChg chg="add mod">
          <ac:chgData name="Светлана Азизова" userId="46884f19afa58e49" providerId="LiveId" clId="{0DEFD42E-0811-40C4-B405-460A3829A313}" dt="2022-12-08T16:53:07.239" v="147" actId="255"/>
          <ac:spMkLst>
            <pc:docMk/>
            <pc:sldMk cId="1922885385" sldId="258"/>
            <ac:spMk id="7" creationId="{0C4A5ABC-5A95-A9E4-D3F5-04DC9A52BD8C}"/>
          </ac:spMkLst>
        </pc:spChg>
        <pc:picChg chg="add mod">
          <ac:chgData name="Светлана Азизова" userId="46884f19afa58e49" providerId="LiveId" clId="{0DEFD42E-0811-40C4-B405-460A3829A313}" dt="2022-12-08T18:38:32.466" v="657" actId="1076"/>
          <ac:picMkLst>
            <pc:docMk/>
            <pc:sldMk cId="1922885385" sldId="258"/>
            <ac:picMk id="3" creationId="{A63F5BD2-7B7B-0437-16F6-36E5EC80ED9E}"/>
          </ac:picMkLst>
        </pc:picChg>
        <pc:picChg chg="add del mod">
          <ac:chgData name="Светлана Азизова" userId="46884f19afa58e49" providerId="LiveId" clId="{0DEFD42E-0811-40C4-B405-460A3829A313}" dt="2022-12-08T16:51:16.709" v="133"/>
          <ac:picMkLst>
            <pc:docMk/>
            <pc:sldMk cId="1922885385" sldId="258"/>
            <ac:picMk id="1026" creationId="{6EC81AF6-AF0E-FEB7-3A39-E7AB1233FE22}"/>
          </ac:picMkLst>
        </pc:picChg>
      </pc:sldChg>
      <pc:sldChg chg="new del">
        <pc:chgData name="Светлана Азизова" userId="46884f19afa58e49" providerId="LiveId" clId="{0DEFD42E-0811-40C4-B405-460A3829A313}" dt="2022-12-08T15:34:32.035" v="4" actId="680"/>
        <pc:sldMkLst>
          <pc:docMk/>
          <pc:sldMk cId="476025937" sldId="259"/>
        </pc:sldMkLst>
      </pc:sldChg>
      <pc:sldChg chg="addSp modSp new mod">
        <pc:chgData name="Светлана Азизова" userId="46884f19afa58e49" providerId="LiveId" clId="{0DEFD42E-0811-40C4-B405-460A3829A313}" dt="2022-12-08T18:24:29.634" v="652" actId="122"/>
        <pc:sldMkLst>
          <pc:docMk/>
          <pc:sldMk cId="4002940380" sldId="259"/>
        </pc:sldMkLst>
        <pc:spChg chg="add mod">
          <ac:chgData name="Светлана Азизова" userId="46884f19afa58e49" providerId="LiveId" clId="{0DEFD42E-0811-40C4-B405-460A3829A313}" dt="2022-12-08T18:21:50.295" v="636" actId="14100"/>
          <ac:spMkLst>
            <pc:docMk/>
            <pc:sldMk cId="4002940380" sldId="259"/>
            <ac:spMk id="3" creationId="{45A40C1B-1DB7-63CF-9163-7EDFC6DE3785}"/>
          </ac:spMkLst>
        </pc:spChg>
        <pc:spChg chg="add mod">
          <ac:chgData name="Светлана Азизова" userId="46884f19afa58e49" providerId="LiveId" clId="{0DEFD42E-0811-40C4-B405-460A3829A313}" dt="2022-12-08T18:24:29.634" v="652" actId="122"/>
          <ac:spMkLst>
            <pc:docMk/>
            <pc:sldMk cId="4002940380" sldId="259"/>
            <ac:spMk id="6" creationId="{A8B59661-6E58-FABA-1FF5-546084FD7C0E}"/>
          </ac:spMkLst>
        </pc:spChg>
        <pc:picChg chg="add mod">
          <ac:chgData name="Светлана Азизова" userId="46884f19afa58e49" providerId="LiveId" clId="{0DEFD42E-0811-40C4-B405-460A3829A313}" dt="2022-12-08T18:21:25.698" v="631" actId="1076"/>
          <ac:picMkLst>
            <pc:docMk/>
            <pc:sldMk cId="4002940380" sldId="259"/>
            <ac:picMk id="4" creationId="{62E6DC2F-F6D8-E820-71D7-45766687231A}"/>
          </ac:picMkLst>
        </pc:picChg>
        <pc:picChg chg="add mod">
          <ac:chgData name="Светлана Азизова" userId="46884f19afa58e49" providerId="LiveId" clId="{0DEFD42E-0811-40C4-B405-460A3829A313}" dt="2022-12-08T18:21:28.802" v="632" actId="1076"/>
          <ac:picMkLst>
            <pc:docMk/>
            <pc:sldMk cId="4002940380" sldId="259"/>
            <ac:picMk id="5" creationId="{069FF484-0597-7A41-DF42-23AA8CC26E2A}"/>
          </ac:picMkLst>
        </pc:picChg>
      </pc:sldChg>
      <pc:sldChg chg="addSp modSp new mod">
        <pc:chgData name="Светлана Азизова" userId="46884f19afa58e49" providerId="LiveId" clId="{0DEFD42E-0811-40C4-B405-460A3829A313}" dt="2022-12-08T17:18:14.293" v="536" actId="1076"/>
        <pc:sldMkLst>
          <pc:docMk/>
          <pc:sldMk cId="721315479" sldId="260"/>
        </pc:sldMkLst>
        <pc:spChg chg="add mod">
          <ac:chgData name="Светлана Азизова" userId="46884f19afa58e49" providerId="LiveId" clId="{0DEFD42E-0811-40C4-B405-460A3829A313}" dt="2022-12-08T17:18:07.521" v="534" actId="255"/>
          <ac:spMkLst>
            <pc:docMk/>
            <pc:sldMk cId="721315479" sldId="260"/>
            <ac:spMk id="3" creationId="{18A282A4-8586-6706-3A6D-AD18BAAE5232}"/>
          </ac:spMkLst>
        </pc:spChg>
        <pc:spChg chg="add mod">
          <ac:chgData name="Светлана Азизова" userId="46884f19afa58e49" providerId="LiveId" clId="{0DEFD42E-0811-40C4-B405-460A3829A313}" dt="2022-12-08T17:05:23.415" v="290" actId="255"/>
          <ac:spMkLst>
            <pc:docMk/>
            <pc:sldMk cId="721315479" sldId="260"/>
            <ac:spMk id="7" creationId="{699B09DF-0304-DE30-CD93-A34177EB4447}"/>
          </ac:spMkLst>
        </pc:spChg>
        <pc:picChg chg="add mod">
          <ac:chgData name="Светлана Азизова" userId="46884f19afa58e49" providerId="LiveId" clId="{0DEFD42E-0811-40C4-B405-460A3829A313}" dt="2022-12-08T17:18:11.293" v="535" actId="1076"/>
          <ac:picMkLst>
            <pc:docMk/>
            <pc:sldMk cId="721315479" sldId="260"/>
            <ac:picMk id="4" creationId="{8A56A38F-6E7D-6E8B-9210-76C66A44D23E}"/>
          </ac:picMkLst>
        </pc:picChg>
        <pc:picChg chg="add mod">
          <ac:chgData name="Светлана Азизова" userId="46884f19afa58e49" providerId="LiveId" clId="{0DEFD42E-0811-40C4-B405-460A3829A313}" dt="2022-12-08T17:18:14.293" v="536" actId="1076"/>
          <ac:picMkLst>
            <pc:docMk/>
            <pc:sldMk cId="721315479" sldId="260"/>
            <ac:picMk id="5" creationId="{8FFB6364-4BE3-E76F-40F0-60BB72BD6012}"/>
          </ac:picMkLst>
        </pc:picChg>
      </pc:sldChg>
      <pc:sldChg chg="addSp modSp new mod">
        <pc:chgData name="Светлана Азизова" userId="46884f19afa58e49" providerId="LiveId" clId="{0DEFD42E-0811-40C4-B405-460A3829A313}" dt="2022-12-08T18:40:00.962" v="666" actId="1076"/>
        <pc:sldMkLst>
          <pc:docMk/>
          <pc:sldMk cId="3048510563" sldId="261"/>
        </pc:sldMkLst>
        <pc:spChg chg="mod">
          <ac:chgData name="Светлана Азизова" userId="46884f19afa58e49" providerId="LiveId" clId="{0DEFD42E-0811-40C4-B405-460A3829A313}" dt="2022-12-08T18:39:50.338" v="665" actId="20577"/>
          <ac:spMkLst>
            <pc:docMk/>
            <pc:sldMk cId="3048510563" sldId="261"/>
            <ac:spMk id="2" creationId="{BFAAD46E-5575-C1E0-0211-DA1E4695FDAD}"/>
          </ac:spMkLst>
        </pc:spChg>
        <pc:spChg chg="mod">
          <ac:chgData name="Светлана Азизова" userId="46884f19afa58e49" providerId="LiveId" clId="{0DEFD42E-0811-40C4-B405-460A3829A313}" dt="2022-12-08T15:42:06.619" v="52" actId="14100"/>
          <ac:spMkLst>
            <pc:docMk/>
            <pc:sldMk cId="3048510563" sldId="261"/>
            <ac:spMk id="3" creationId="{F335BC6D-5253-B95F-776F-05F2B7FCE705}"/>
          </ac:spMkLst>
        </pc:spChg>
        <pc:picChg chg="add mod">
          <ac:chgData name="Светлана Азизова" userId="46884f19afa58e49" providerId="LiveId" clId="{0DEFD42E-0811-40C4-B405-460A3829A313}" dt="2022-12-08T18:40:00.962" v="666" actId="1076"/>
          <ac:picMkLst>
            <pc:docMk/>
            <pc:sldMk cId="3048510563" sldId="261"/>
            <ac:picMk id="4" creationId="{0B5898E0-BD0D-BC24-3B4D-BC7DEB615B72}"/>
          </ac:picMkLst>
        </pc:picChg>
      </pc:sldChg>
      <pc:sldChg chg="addSp modSp add mod">
        <pc:chgData name="Светлана Азизова" userId="46884f19afa58e49" providerId="LiveId" clId="{0DEFD42E-0811-40C4-B405-460A3829A313}" dt="2022-12-08T17:20:11.558" v="554" actId="2711"/>
        <pc:sldMkLst>
          <pc:docMk/>
          <pc:sldMk cId="3184570064" sldId="262"/>
        </pc:sldMkLst>
        <pc:spChg chg="add mod">
          <ac:chgData name="Светлана Азизова" userId="46884f19afa58e49" providerId="LiveId" clId="{0DEFD42E-0811-40C4-B405-460A3829A313}" dt="2022-12-08T17:20:11.558" v="554" actId="2711"/>
          <ac:spMkLst>
            <pc:docMk/>
            <pc:sldMk cId="3184570064" sldId="262"/>
            <ac:spMk id="3" creationId="{05AFFB85-697E-584E-A026-D741D224244E}"/>
          </ac:spMkLst>
        </pc:spChg>
        <pc:spChg chg="add mod">
          <ac:chgData name="Светлана Азизова" userId="46884f19afa58e49" providerId="LiveId" clId="{0DEFD42E-0811-40C4-B405-460A3829A313}" dt="2022-12-08T16:41:54.812" v="78" actId="207"/>
          <ac:spMkLst>
            <pc:docMk/>
            <pc:sldMk cId="3184570064" sldId="262"/>
            <ac:spMk id="6" creationId="{845C6758-CFBC-2569-A260-6D3E2C1B3E3A}"/>
          </ac:spMkLst>
        </pc:spChg>
        <pc:picChg chg="add mod">
          <ac:chgData name="Светлана Азизова" userId="46884f19afa58e49" providerId="LiveId" clId="{0DEFD42E-0811-40C4-B405-460A3829A313}" dt="2022-12-08T16:42:04.614" v="79" actId="1076"/>
          <ac:picMkLst>
            <pc:docMk/>
            <pc:sldMk cId="3184570064" sldId="262"/>
            <ac:picMk id="4" creationId="{7D601A49-5293-AD68-89C2-27408EBBC0C9}"/>
          </ac:picMkLst>
        </pc:picChg>
      </pc:sldChg>
      <pc:sldChg chg="addSp modSp new mod">
        <pc:chgData name="Светлана Азизова" userId="46884f19afa58e49" providerId="LiveId" clId="{0DEFD42E-0811-40C4-B405-460A3829A313}" dt="2022-12-08T18:25:27.350" v="653" actId="20577"/>
        <pc:sldMkLst>
          <pc:docMk/>
          <pc:sldMk cId="2190037948" sldId="263"/>
        </pc:sldMkLst>
        <pc:spChg chg="add mod">
          <ac:chgData name="Светлана Азизова" userId="46884f19afa58e49" providerId="LiveId" clId="{0DEFD42E-0811-40C4-B405-460A3829A313}" dt="2022-12-08T18:25:27.350" v="653" actId="20577"/>
          <ac:spMkLst>
            <pc:docMk/>
            <pc:sldMk cId="2190037948" sldId="263"/>
            <ac:spMk id="3" creationId="{97136A0F-098F-8460-53C3-13E4C13E752E}"/>
          </ac:spMkLst>
        </pc:spChg>
        <pc:spChg chg="add mod">
          <ac:chgData name="Светлана Азизова" userId="46884f19afa58e49" providerId="LiveId" clId="{0DEFD42E-0811-40C4-B405-460A3829A313}" dt="2022-12-08T18:20:52.650" v="626" actId="122"/>
          <ac:spMkLst>
            <pc:docMk/>
            <pc:sldMk cId="2190037948" sldId="263"/>
            <ac:spMk id="5" creationId="{E24A2E6C-4833-EB38-DA22-10D6139C3863}"/>
          </ac:spMkLst>
        </pc:spChg>
        <pc:picChg chg="add mod">
          <ac:chgData name="Светлана Азизова" userId="46884f19afa58e49" providerId="LiveId" clId="{0DEFD42E-0811-40C4-B405-460A3829A313}" dt="2022-12-08T17:16:26.797" v="517" actId="1076"/>
          <ac:picMkLst>
            <pc:docMk/>
            <pc:sldMk cId="2190037948" sldId="263"/>
            <ac:picMk id="6" creationId="{40E71768-9E6F-DD02-1CD3-EE1A20B34CFA}"/>
          </ac:picMkLst>
        </pc:picChg>
      </pc:sldChg>
      <pc:sldChg chg="modSp new mod">
        <pc:chgData name="Светлана Азизова" userId="46884f19afa58e49" providerId="LiveId" clId="{0DEFD42E-0811-40C4-B405-460A3829A313}" dt="2022-12-08T18:20:35.804" v="625" actId="207"/>
        <pc:sldMkLst>
          <pc:docMk/>
          <pc:sldMk cId="2310413536" sldId="264"/>
        </pc:sldMkLst>
        <pc:spChg chg="mod">
          <ac:chgData name="Светлана Азизова" userId="46884f19afa58e49" providerId="LiveId" clId="{0DEFD42E-0811-40C4-B405-460A3829A313}" dt="2022-12-08T18:20:35.804" v="625" actId="207"/>
          <ac:spMkLst>
            <pc:docMk/>
            <pc:sldMk cId="2310413536" sldId="264"/>
            <ac:spMk id="2" creationId="{CEC71CA4-F2AB-613B-F225-8BF1F57712E5}"/>
          </ac:spMkLst>
        </pc:spChg>
        <pc:spChg chg="mod">
          <ac:chgData name="Светлана Азизова" userId="46884f19afa58e49" providerId="LiveId" clId="{0DEFD42E-0811-40C4-B405-460A3829A313}" dt="2022-12-08T18:20:23.361" v="624" actId="207"/>
          <ac:spMkLst>
            <pc:docMk/>
            <pc:sldMk cId="2310413536" sldId="264"/>
            <ac:spMk id="3" creationId="{567F4BEA-0F51-1BB6-EA13-7E18392E041D}"/>
          </ac:spMkLst>
        </pc:spChg>
      </pc:sldChg>
      <pc:sldChg chg="new del">
        <pc:chgData name="Светлана Азизова" userId="46884f19afa58e49" providerId="LiveId" clId="{0DEFD42E-0811-40C4-B405-460A3829A313}" dt="2022-12-08T18:16:39.029" v="560" actId="2696"/>
        <pc:sldMkLst>
          <pc:docMk/>
          <pc:sldMk cId="389739905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7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03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9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252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978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30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785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470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8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0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684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774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2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1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72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C7475A-3607-49FC-975F-FC2BFC355C69}" type="datetimeFigureOut">
              <a:rPr lang="ru-RU" smtClean="0"/>
              <a:t>08.12.2022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227EE6-496E-4FE9-82E8-231CF6C4A91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4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AD46E-5575-C1E0-0211-DA1E4695F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724" y="1496646"/>
            <a:ext cx="7713784" cy="1932353"/>
          </a:xfrm>
        </p:spPr>
        <p:txBody>
          <a:bodyPr/>
          <a:lstStyle/>
          <a:p>
            <a:br>
              <a:rPr lang="ru-RU" sz="4400" b="1" dirty="0">
                <a:solidFill>
                  <a:srgbClr val="0070C0"/>
                </a:solidFill>
                <a:latin typeface="XO Thames" panose="02020603050405020304" pitchFamily="18" charset="-52"/>
              </a:rPr>
            </a:br>
            <a:br>
              <a:rPr lang="ru-RU" sz="4400" b="1" dirty="0">
                <a:solidFill>
                  <a:srgbClr val="0070C0"/>
                </a:solidFill>
                <a:latin typeface="XO Thames" panose="02020603050405020304" pitchFamily="18" charset="-52"/>
              </a:rPr>
            </a:br>
            <a:r>
              <a:rPr lang="ru-RU" sz="3600" b="1" dirty="0">
                <a:solidFill>
                  <a:srgbClr val="0070C0"/>
                </a:solidFill>
                <a:latin typeface="XO Thames" panose="02020603050405020304" pitchFamily="18" charset="-52"/>
              </a:rPr>
              <a:t>М</a:t>
            </a:r>
            <a:r>
              <a:rPr lang="ru-RU" sz="3600" b="1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астер-класс </a:t>
            </a:r>
            <a:br>
              <a:rPr lang="ru-RU" b="0" i="0" dirty="0">
                <a:solidFill>
                  <a:srgbClr val="666666"/>
                </a:solidFill>
                <a:effectLst/>
                <a:latin typeface="XO Thames" panose="02020603050405020304" pitchFamily="18" charset="-52"/>
              </a:rPr>
            </a:br>
            <a:r>
              <a:rPr lang="ru-RU" sz="2400" b="0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«Ознакомление дошкольников с культурой коренных малочисленных народов России: ижорцы</a:t>
            </a:r>
            <a:br>
              <a:rPr lang="ru-RU" sz="2400" b="0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</a:br>
            <a:r>
              <a:rPr lang="ru-RU" sz="2400" b="0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(Ленинградская область)»</a:t>
            </a:r>
            <a:endParaRPr lang="ru-RU" sz="2400" dirty="0">
              <a:solidFill>
                <a:srgbClr val="0070C0"/>
              </a:solidFill>
              <a:latin typeface="XO Thames" panose="02020603050405020304" pitchFamily="18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35BC6D-5253-B95F-776F-05F2B7FCE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5200" y="4040554"/>
            <a:ext cx="4861169" cy="1320800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XO Thames" panose="02020603050405020304" pitchFamily="18" charset="-52"/>
                <a:ea typeface="+mn-ea"/>
                <a:cs typeface="+mn-cs"/>
              </a:rPr>
              <a:t>Подготовила воспитатель 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XO Thames" panose="02020603050405020304" pitchFamily="18" charset="-52"/>
                <a:ea typeface="+mn-ea"/>
                <a:cs typeface="+mn-cs"/>
              </a:rPr>
              <a:t>ГБДОУ 31 Василеостровского района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XO Thames" panose="02020603050405020304" pitchFamily="18" charset="-52"/>
                <a:ea typeface="+mn-ea"/>
                <a:cs typeface="+mn-cs"/>
              </a:rPr>
              <a:t>Азизова Светлана Валентиновна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5898E0-BD0D-BC24-3B4D-BC7DEB615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2" y="3766492"/>
            <a:ext cx="4454768" cy="274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51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AFFB85-697E-584E-A026-D741D224244E}"/>
              </a:ext>
            </a:extLst>
          </p:cNvPr>
          <p:cNvSpPr txBox="1"/>
          <p:nvPr/>
        </p:nvSpPr>
        <p:spPr>
          <a:xfrm>
            <a:off x="6885353" y="3243384"/>
            <a:ext cx="41968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XO Thames" panose="02020603050405020304" pitchFamily="18" charset="-52"/>
              </a:rPr>
              <a:t>Ижоры - малочисленный финно-угорский народ, который с древнейших времен населяет северо-западные территории Ленинградской области. Первые упоминания об ижорах, как, впрочем, и об Ижорской земле в целом, датируются еще 12 веком.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601A49-5293-AD68-89C2-27408EBB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602" y="2024324"/>
            <a:ext cx="5345845" cy="33724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5C6758-CFBC-2569-A260-6D3E2C1B3E3A}"/>
              </a:ext>
            </a:extLst>
          </p:cNvPr>
          <p:cNvSpPr txBox="1"/>
          <p:nvPr/>
        </p:nvSpPr>
        <p:spPr>
          <a:xfrm>
            <a:off x="2172677" y="1143737"/>
            <a:ext cx="8409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XO Thames" panose="02020603050405020304" pitchFamily="18" charset="-52"/>
              </a:rPr>
              <a:t>Вымирающие народы России: ижоры</a:t>
            </a:r>
          </a:p>
        </p:txBody>
      </p:sp>
    </p:spTree>
    <p:extLst>
      <p:ext uri="{BB962C8B-B14F-4D97-AF65-F5344CB8AC3E}">
        <p14:creationId xmlns:p14="http://schemas.microsoft.com/office/powerpoint/2010/main" val="3184570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15AEA9-E331-9BC8-9A03-E91BA92FE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676" y="3007765"/>
            <a:ext cx="4259227" cy="2874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B1AAD9-B87C-F7B2-DE97-BEA6860FC302}"/>
              </a:ext>
            </a:extLst>
          </p:cNvPr>
          <p:cNvSpPr txBox="1"/>
          <p:nvPr/>
        </p:nvSpPr>
        <p:spPr>
          <a:xfrm>
            <a:off x="1133231" y="945662"/>
            <a:ext cx="456418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	В летописях при описании битв с врагами Русской земли этот народ частенько ставят в один ряд с по-боевому настроенными карелами, поэтому их тоже считаются в некотором роде агрессором. Но это не совсем так. Ижоры вместе с новгородцами участвовали в военных столкновениях со шведами, финским племенем емь и даже Ливонскими рыцарями.</a:t>
            </a:r>
            <a:endParaRPr lang="ru-RU" sz="1600" dirty="0">
              <a:latin typeface="XO Thames" panose="02020603050405020304" pitchFamily="18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E8908E-1528-637E-0E48-9DB889A04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099" y="1416202"/>
            <a:ext cx="4665785" cy="376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0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44EA06-6979-649D-B599-59963E5FB9F2}"/>
              </a:ext>
            </a:extLst>
          </p:cNvPr>
          <p:cNvSpPr txBox="1"/>
          <p:nvPr/>
        </p:nvSpPr>
        <p:spPr>
          <a:xfrm>
            <a:off x="6541477" y="1447800"/>
            <a:ext cx="4767385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Откуда же взялось столь причудливое название «ижоры»? По этому вопросу историки в своих мнениях расходятся. Некоторые считают, что в основе лежит карельская фраза «инкери маа», что означает «прекрасная земля». Другие же уверены, что слово «ижора» в переводе с финского означает «грубый, неприветливый». однако точно известно, что предками ижор были самые первые люди, поселившиеся на землях, территория которых простиралась от прилужских болот до Лембаловских озер. По имени финно-угорского народа названо и место к югу от Невы - Ижорская возвышенность.</a:t>
            </a:r>
            <a:endParaRPr lang="ru-RU" sz="1600" dirty="0">
              <a:latin typeface="XO Thames" panose="020206030504050203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EA0844-17CD-C45B-389F-68D95481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38" y="1643184"/>
            <a:ext cx="5465858" cy="41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44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F5BD2-7B7B-0437-16F6-36E5EC80E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9" y="1945083"/>
            <a:ext cx="4306277" cy="2845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7234B6-6BD9-B443-10AE-3AEFC44E27E3}"/>
              </a:ext>
            </a:extLst>
          </p:cNvPr>
          <p:cNvSpPr txBox="1"/>
          <p:nvPr/>
        </p:nvSpPr>
        <p:spPr>
          <a:xfrm>
            <a:off x="1844430" y="1844430"/>
            <a:ext cx="411089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являлись земледелие, скотоводство, рыболовство и лесной промысел. Они выращивали рожь, овес, ячмень, лен и коноплю, репу, капусту, а позже к этим культурам добавился еще и картофель. Значительное место в бытовой жизни ижор занимали ремесла – в основном, конечно, гончарное и деревообделочное.</a:t>
            </a:r>
            <a:endParaRPr lang="ru-RU" dirty="0">
              <a:latin typeface="XO Thames" panose="02020603050405020304" pitchFamily="18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4A5ABC-5A95-A9E4-D3F5-04DC9A52BD8C}"/>
              </a:ext>
            </a:extLst>
          </p:cNvPr>
          <p:cNvSpPr txBox="1"/>
          <p:nvPr/>
        </p:nvSpPr>
        <p:spPr>
          <a:xfrm>
            <a:off x="3227754" y="875323"/>
            <a:ext cx="59299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Основными занятиями ижор </a:t>
            </a:r>
            <a:endParaRPr lang="ru-RU" sz="3200" b="1" dirty="0">
              <a:solidFill>
                <a:srgbClr val="0070C0"/>
              </a:solidFill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2288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A40C1B-1DB7-63CF-9163-7EDFC6DE3785}"/>
              </a:ext>
            </a:extLst>
          </p:cNvPr>
          <p:cNvSpPr txBox="1"/>
          <p:nvPr/>
        </p:nvSpPr>
        <p:spPr>
          <a:xfrm>
            <a:off x="1258277" y="1852246"/>
            <a:ext cx="4400061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	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А вот праздники, в том числе и религиозные, отмечали по своим правилам – как умели и привыкли. Самым главным праздником в году у ижор считается </a:t>
            </a:r>
            <a:r>
              <a:rPr lang="ru-RU" sz="1600" b="1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Петров День или Педро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, который отмечается проведением всевозможных обрядов. Во время празднования, ижоры подносят к священным деревьям еду и питье, чтобы, таким образом, «умаслить» духов и христианских святых и попросить у них хороший урожай. </a:t>
            </a:r>
          </a:p>
          <a:p>
            <a:r>
              <a:rPr lang="ru-RU" sz="1600" dirty="0">
                <a:solidFill>
                  <a:srgbClr val="000000"/>
                </a:solidFill>
                <a:latin typeface="XO Thames" panose="02020603050405020304" pitchFamily="18" charset="-52"/>
              </a:rPr>
              <a:t>	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Не менее ярко отмечается и </a:t>
            </a:r>
            <a:r>
              <a:rPr lang="ru-RU" sz="1600" b="1" i="0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Ильин день.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Торжество сопровождается ритуальной трапезой, «братчиной», во время которой за столом собирается община всей деревни, а также веселыми танцами и громкими песнями.</a:t>
            </a:r>
            <a:endParaRPr lang="ru-RU" sz="1600" dirty="0">
              <a:latin typeface="XO Thames" panose="020206030504050203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E6DC2F-F6D8-E820-71D7-45766687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62" y="1015999"/>
            <a:ext cx="3845167" cy="25393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9FF484-0597-7A41-DF42-23AA8CC2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872" y="3165222"/>
            <a:ext cx="4034851" cy="2676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B59661-6E58-FABA-1FF5-546084FD7C0E}"/>
              </a:ext>
            </a:extLst>
          </p:cNvPr>
          <p:cNvSpPr txBox="1"/>
          <p:nvPr/>
        </p:nvSpPr>
        <p:spPr>
          <a:xfrm>
            <a:off x="1336431" y="1189325"/>
            <a:ext cx="4321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XO Thames" panose="02020603050405020304" pitchFamily="18" charset="-52"/>
              </a:rPr>
              <a:t>П</a:t>
            </a:r>
            <a:r>
              <a:rPr lang="ru-RU" sz="3200" b="1" i="1" dirty="0">
                <a:solidFill>
                  <a:srgbClr val="0070C0"/>
                </a:solidFill>
                <a:effectLst/>
                <a:latin typeface="XO Thames" panose="02020603050405020304" pitchFamily="18" charset="-52"/>
              </a:rPr>
              <a:t>раздники  </a:t>
            </a:r>
            <a:endParaRPr lang="ru-RU" sz="3200" b="1" i="1" dirty="0">
              <a:solidFill>
                <a:srgbClr val="0070C0"/>
              </a:solidFill>
              <a:latin typeface="XO Thames" panose="020206030504050203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0294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A282A4-8586-6706-3A6D-AD18BAAE5232}"/>
              </a:ext>
            </a:extLst>
          </p:cNvPr>
          <p:cNvSpPr txBox="1"/>
          <p:nvPr/>
        </p:nvSpPr>
        <p:spPr>
          <a:xfrm>
            <a:off x="5822462" y="1359143"/>
            <a:ext cx="517867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	 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Их традиционные костюмы украшались бисером, жемчугом и раковинами каури, привезенными с берегов Индийского океана.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	Самым же нарядным элементом одежды считался головной убор саппано. Обычно он расшивался золотыми нитями и имел доходящий до пола узорчатый шлейф.</a:t>
            </a:r>
            <a:endParaRPr lang="ru-RU" sz="1600" dirty="0">
              <a:latin typeface="XO Thames" panose="02020603050405020304" pitchFamily="18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56A38F-6E7D-6E8B-9210-76C66A44D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48" y="1359143"/>
            <a:ext cx="4413982" cy="397876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FB6364-4BE3-E76F-40F0-60BB72BD6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922" y="3116929"/>
            <a:ext cx="3075121" cy="27473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B09DF-0304-DE30-CD93-A34177EB4447}"/>
              </a:ext>
            </a:extLst>
          </p:cNvPr>
          <p:cNvSpPr txBox="1"/>
          <p:nvPr/>
        </p:nvSpPr>
        <p:spPr>
          <a:xfrm>
            <a:off x="2203937" y="859692"/>
            <a:ext cx="7541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XO Thames" panose="02020603050405020304" pitchFamily="18" charset="-52"/>
              </a:rPr>
              <a:t>Ижоры являлись обладателями очень красивой одежды</a:t>
            </a:r>
          </a:p>
        </p:txBody>
      </p:sp>
    </p:spTree>
    <p:extLst>
      <p:ext uri="{BB962C8B-B14F-4D97-AF65-F5344CB8AC3E}">
        <p14:creationId xmlns:p14="http://schemas.microsoft.com/office/powerpoint/2010/main" val="721315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136A0F-098F-8460-53C3-13E4C13E752E}"/>
              </a:ext>
            </a:extLst>
          </p:cNvPr>
          <p:cNvSpPr txBox="1"/>
          <p:nvPr/>
        </p:nvSpPr>
        <p:spPr>
          <a:xfrm>
            <a:off x="6658708" y="945662"/>
            <a:ext cx="461889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XO Thames" panose="02020603050405020304" pitchFamily="18" charset="-52"/>
              </a:rPr>
              <a:t>	</a:t>
            </a:r>
            <a:r>
              <a:rPr lang="ru-RU" sz="1600" dirty="0">
                <a:latin typeface="XO Thames" panose="02020603050405020304" pitchFamily="18" charset="-52"/>
              </a:rPr>
              <a:t>В настоящее время ижоры находятся на грани полного исчезновения, и услышать их речь можно только на Сойкинском полуострове (южный берег Финского залива). Ижорский язык является своеобразной производной от древнекарельского языка, поскольку их основы относятся к прибалтийско-финской группе финно-угорских языков.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 </a:t>
            </a:r>
          </a:p>
          <a:p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	На Сойкинском полуострове сохранились старинные ижорские деревни Вистино, Ручьи, Горки, Логи, Глинки, где проживает всего лишь 276 ижор. Так, утверждает последняя перепись населения.</a:t>
            </a:r>
            <a:endParaRPr lang="ru-RU" sz="1600" dirty="0">
              <a:latin typeface="XO Thames" panose="02020603050405020304" pitchFamily="18" charset="-52"/>
            </a:endParaRP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4A2E6C-4833-EB38-DA22-10D6139C3863}"/>
              </a:ext>
            </a:extLst>
          </p:cNvPr>
          <p:cNvSpPr txBox="1"/>
          <p:nvPr/>
        </p:nvSpPr>
        <p:spPr>
          <a:xfrm>
            <a:off x="1047262" y="4908063"/>
            <a:ext cx="1010529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	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В 2009 году ижорский язык был включен ЮНЕСКО </a:t>
            </a:r>
          </a:p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XO Thames" panose="02020603050405020304" pitchFamily="18" charset="-52"/>
              </a:rPr>
              <a:t>в Атлас исчезающих языков мира как «находящийся под значительной угрозой исчезновения».</a:t>
            </a:r>
            <a:endParaRPr lang="ru-RU" sz="1600" dirty="0">
              <a:latin typeface="XO Thames" panose="02020603050405020304" pitchFamily="18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E71768-9E6F-DD02-1CD3-EE1A20B34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646" y="1086339"/>
            <a:ext cx="5337908" cy="358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3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C71CA4-F2AB-613B-F225-8BF1F57712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dirty="0">
                <a:solidFill>
                  <a:srgbClr val="0070C0"/>
                </a:solidFill>
                <a:latin typeface="XO Thames" panose="02020603050405020304" pitchFamily="18" charset="-52"/>
              </a:rPr>
              <a:t>Спасибо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7F4BEA-0F51-1BB6-EA13-7E18392E04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XO Thames" panose="02020603050405020304" pitchFamily="18" charset="-52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04135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Натуральные материалы</Template>
  <TotalTime>189</TotalTime>
  <Words>541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Garamond</vt:lpstr>
      <vt:lpstr>XO Thames</vt:lpstr>
      <vt:lpstr>Натуральные материалы</vt:lpstr>
      <vt:lpstr>  Мастер-класс  «Ознакомление дошкольников с культурой коренных малочисленных народов России: ижорцы (Ленинградская область)»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«Ознакомление дошкольников с культурой коренных малочисленных народов России: ижорцы(Ленинградская область)»</dc:title>
  <dc:creator>Светлана Азизова</dc:creator>
  <cp:lastModifiedBy>Светлана Азизова</cp:lastModifiedBy>
  <cp:revision>1</cp:revision>
  <dcterms:created xsi:type="dcterms:W3CDTF">2022-12-08T15:30:08Z</dcterms:created>
  <dcterms:modified xsi:type="dcterms:W3CDTF">2022-12-08T18:40:40Z</dcterms:modified>
</cp:coreProperties>
</file>