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18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F2CC778-612A-48E2-AE9C-8E84FD40715F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D49B03E-42A5-46C2-B204-280454CC3FB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C778-612A-48E2-AE9C-8E84FD40715F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B03E-42A5-46C2-B204-280454CC3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77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C778-612A-48E2-AE9C-8E84FD40715F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B03E-42A5-46C2-B204-280454CC3FB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146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C778-612A-48E2-AE9C-8E84FD40715F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B03E-42A5-46C2-B204-280454CC3FB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48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C778-612A-48E2-AE9C-8E84FD40715F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B03E-42A5-46C2-B204-280454CC3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859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C778-612A-48E2-AE9C-8E84FD40715F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B03E-42A5-46C2-B204-280454CC3FB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413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C778-612A-48E2-AE9C-8E84FD40715F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B03E-42A5-46C2-B204-280454CC3FB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268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C778-612A-48E2-AE9C-8E84FD40715F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B03E-42A5-46C2-B204-280454CC3FB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049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C778-612A-48E2-AE9C-8E84FD40715F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B03E-42A5-46C2-B204-280454CC3FB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938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C778-612A-48E2-AE9C-8E84FD40715F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B03E-42A5-46C2-B204-280454CC3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233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C778-612A-48E2-AE9C-8E84FD40715F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B03E-42A5-46C2-B204-280454CC3FB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054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C778-612A-48E2-AE9C-8E84FD40715F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B03E-42A5-46C2-B204-280454CC3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351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C778-612A-48E2-AE9C-8E84FD40715F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B03E-42A5-46C2-B204-280454CC3FB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650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C778-612A-48E2-AE9C-8E84FD40715F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B03E-42A5-46C2-B204-280454CC3FB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6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C778-612A-48E2-AE9C-8E84FD40715F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B03E-42A5-46C2-B204-280454CC3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07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C778-612A-48E2-AE9C-8E84FD40715F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B03E-42A5-46C2-B204-280454CC3FB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092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C778-612A-48E2-AE9C-8E84FD40715F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B03E-42A5-46C2-B204-280454CC3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856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2CC778-612A-48E2-AE9C-8E84FD40715F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49B03E-42A5-46C2-B204-280454CC3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254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851" y="30726"/>
            <a:ext cx="6596743" cy="68272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869425" y="2155368"/>
            <a:ext cx="2926080" cy="20769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989320" y="2593701"/>
            <a:ext cx="432380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atin typeface="Comic Sans MS" panose="030F0702030302020204" pitchFamily="66" charset="0"/>
              </a:rPr>
              <a:t>КУЛИНАРИЯ ИЖОРЦЕВ</a:t>
            </a:r>
          </a:p>
        </p:txBody>
      </p:sp>
      <p:pic>
        <p:nvPicPr>
          <p:cNvPr id="9" name="Рисунок 8" descr="https://xn----stb8d.xn--p1ai/wp-content/gallery/107/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40" y="2707821"/>
            <a:ext cx="4434840" cy="4150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Picture 8" descr="https://slovnet.ru/wp-content/uploads/2018/10/18-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8369">
            <a:off x="855803" y="-92640"/>
            <a:ext cx="4684303" cy="29276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516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6926" y="1084217"/>
            <a:ext cx="4704804" cy="468956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Собирали и заготавливали клюкву, малину, бруснику, чернику. Чернику </a:t>
            </a:r>
            <a:r>
              <a:rPr lang="ru-RU" sz="2400" b="1" dirty="0" err="1">
                <a:solidFill>
                  <a:schemeClr val="tx1"/>
                </a:solidFill>
              </a:rPr>
              <a:t>ижоры</a:t>
            </a:r>
            <a:r>
              <a:rPr lang="ru-RU" sz="2400" b="1" dirty="0">
                <a:solidFill>
                  <a:schemeClr val="tx1"/>
                </a:solidFill>
              </a:rPr>
              <a:t> сушили на печке, а потом добавляли в чай, клали в пироги. Вместе с ней варили и манную кашу и заливали её уже в тарелке молоком – блюдо </a:t>
            </a:r>
            <a:r>
              <a:rPr lang="ru-RU" sz="2400" b="1" dirty="0" err="1">
                <a:solidFill>
                  <a:schemeClr val="tx1"/>
                </a:solidFill>
              </a:rPr>
              <a:t>мустиккапудру</a:t>
            </a:r>
            <a:r>
              <a:rPr lang="ru-RU" sz="2400" b="1" dirty="0">
                <a:solidFill>
                  <a:schemeClr val="tx1"/>
                </a:solidFill>
              </a:rPr>
              <a:t> («черничная каша») получалось очень красивым: розово-сиреневый «остров» возвышался над молочным «морем».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040" y="1770062"/>
            <a:ext cx="5034960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76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slovnet.ru/wp-content/uploads/2018/10/3-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206" y="0"/>
            <a:ext cx="4508861" cy="25362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1913" y="613247"/>
            <a:ext cx="70583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Проверим, кто был самый внимательный..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7410" y="1110340"/>
            <a:ext cx="716284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Одно из самых популярных корнеплодов народов </a:t>
            </a:r>
            <a:r>
              <a:rPr lang="ru-RU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ижоры</a:t>
            </a:r>
            <a:r>
              <a:rPr 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называли «чертовыми яйцами». О каком корнеплоде идет речь?</a:t>
            </a:r>
          </a:p>
          <a:p>
            <a:pPr algn="ctr"/>
            <a:r>
              <a:rPr 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endParaRPr lang="ru-RU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06787" y="2059134"/>
            <a:ext cx="76530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Картофель…Ижоры до последнего отказывались сажать эту культуру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0800000" flipV="1">
            <a:off x="771948" y="2855679"/>
            <a:ext cx="10786041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«Островной суп», а попросту говоря уха. Варили ее ижорские рыбаки на зимней рыбалке в открытом море на льдине. Назовите посуду в которой готовили «Островную уху»?</a:t>
            </a:r>
          </a:p>
          <a:p>
            <a:pPr algn="ctr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Салаку или мелкую </a:t>
            </a:r>
            <a:r>
              <a:rPr lang="ru-RU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рыбеху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плотно укладывали в </a:t>
            </a:r>
            <a:r>
              <a:rPr 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сковороду, 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добавляли соль и воду. Несколько минут на костре и уха готова.</a:t>
            </a:r>
          </a:p>
          <a:p>
            <a:pPr algn="ctr"/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87778" y="4347758"/>
            <a:ext cx="10216444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Войкастэ</a:t>
            </a:r>
            <a:r>
              <a:rPr 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самое сытное блюдо на ижорском столе!  Горшочек ставят посредине и все макают </a:t>
            </a:r>
            <a:endParaRPr lang="ru-RU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него куски мягкого хлеба. А состав проще простого:</a:t>
            </a:r>
          </a:p>
          <a:p>
            <a:pPr algn="ctr"/>
            <a:r>
              <a:rPr lang="ru-RU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Сырые яйца, сливки и….Назовите третий </a:t>
            </a:r>
            <a:r>
              <a:rPr lang="ru-RU" sz="20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ингридиент</a:t>
            </a:r>
            <a:r>
              <a:rPr lang="ru-RU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  <a:p>
            <a:pPr algn="ctr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Сливочное масло. В маленьком глиняном горшке смешивают яйца, сливки. Сверху кладут куски масла. Горшочек с соусом ставят в печь до появления коричневатой корочки сверху.</a:t>
            </a:r>
            <a:endParaRPr lang="ru-RU" sz="20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4959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3771" y="559584"/>
            <a:ext cx="647917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</a:t>
            </a:r>
            <a:r>
              <a:rPr lang="ru-RU" sz="20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ижор</a:t>
            </a:r>
            <a:r>
              <a:rPr lang="ru-RU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был свой особенный быстрый способ приготовления рыбы – «Салака на кочерге». Догадайтесь о технологии приготовления блюда?</a:t>
            </a:r>
          </a:p>
          <a:p>
            <a:pPr algn="just"/>
            <a:endParaRPr lang="ru-RU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Самое быстрое приготовленное ижорское рыбное блюдо. Когда рыбаки возвращались домой с моря, хозяйка, стремилась как можно быстрее накормить усталых добытчиков. Обмывала принесенную салаку и быстро положив ее рядком на кочергу (до 10шт), просто жарила перед углями натопленной печи по 3-4 минуты с каждой стороны.</a:t>
            </a:r>
            <a:endParaRPr lang="ru-RU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4" descr="https://slovnet.ru/wp-content/uploads/2018/10/3-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949" y="169817"/>
            <a:ext cx="4508861" cy="25362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44285" y="3992539"/>
            <a:ext cx="1110342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Костровое молоко – </a:t>
            </a:r>
            <a:r>
              <a:rPr lang="ru-RU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Коккоймайдо</a:t>
            </a:r>
            <a:r>
              <a:rPr 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Молочный продукт из жирного сквашенного молока.</a:t>
            </a:r>
          </a:p>
          <a:p>
            <a:pPr algn="ctr"/>
            <a:r>
              <a:rPr lang="ru-RU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Перед тем как отправить в печь томиться в горшок клали уголек. Отсюда и название костровое молоко.</a:t>
            </a:r>
          </a:p>
          <a:p>
            <a:pPr algn="ctr"/>
            <a:r>
              <a:rPr 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 какой продукт получался в результате?</a:t>
            </a:r>
          </a:p>
          <a:p>
            <a:pPr algn="ctr"/>
            <a:endParaRPr lang="ru-RU" sz="2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Костровое молоко- это вид сыра. </a:t>
            </a:r>
            <a:r>
              <a:rPr lang="ru-RU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Кокко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 ижорского означает «ритуальный костер», который зажигали на Иванов день. Такой костер охранял деревню от бед и несчастий, а уголек в сыре сохранить телят.</a:t>
            </a:r>
          </a:p>
          <a:p>
            <a:pPr algn="ctr"/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447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3290" y="1171735"/>
            <a:ext cx="6795911" cy="1303867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b="1" dirty="0">
                <a:solidFill>
                  <a:schemeClr val="tx1"/>
                </a:solidFill>
              </a:rPr>
              <a:t>Ребята, сегодня Мишка познакомил нас с традиционной кухней – </a:t>
            </a:r>
            <a:r>
              <a:rPr lang="ru-RU" sz="2000" b="1" dirty="0" err="1">
                <a:solidFill>
                  <a:schemeClr val="tx1"/>
                </a:solidFill>
              </a:rPr>
              <a:t>ижор</a:t>
            </a:r>
            <a:r>
              <a:rPr lang="ru-RU" sz="2000" b="1" dirty="0">
                <a:solidFill>
                  <a:schemeClr val="tx1"/>
                </a:solidFill>
              </a:rPr>
              <a:t>. Ижорская еда была бесхитростной, но она своей простотой радовала всех и в тяжёлые дни ловли рыбы на заливе, и в короткие праздничные дни, когда важно было не только порадовать свою семью, но и обильно накормить всех приехавших гостей.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Какое блюдо вы считаете самое вкусное? Самое полезное? Самое сытное? Самое быстрое?</a:t>
            </a:r>
            <a:br>
              <a:rPr lang="ru-RU" sz="2000" b="1" dirty="0">
                <a:solidFill>
                  <a:schemeClr val="tx1"/>
                </a:solidFill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5135" y="2784882"/>
            <a:ext cx="6934198" cy="3318936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 smtClean="0"/>
              <a:t>А </a:t>
            </a:r>
            <a:r>
              <a:rPr lang="ru-RU" sz="2000" b="1" dirty="0"/>
              <a:t>вы хотели бы что-нибудь приготовить по ижорскому рецепту?</a:t>
            </a:r>
          </a:p>
          <a:p>
            <a:pPr algn="just"/>
            <a:r>
              <a:rPr lang="ru-RU" sz="2000" b="1" dirty="0"/>
              <a:t>А давайте с вами вместе приготовим одно блюдо, которое называется </a:t>
            </a:r>
            <a:r>
              <a:rPr lang="ru-RU" sz="2000" b="1" dirty="0" err="1"/>
              <a:t>пэккирээхтила</a:t>
            </a:r>
            <a:r>
              <a:rPr lang="ru-RU" sz="2000" b="1" i="1" dirty="0"/>
              <a:t> («</a:t>
            </a:r>
            <a:r>
              <a:rPr lang="ru-RU" sz="2000" b="1" i="1" dirty="0" err="1"/>
              <a:t>шпиковая</a:t>
            </a:r>
            <a:r>
              <a:rPr lang="ru-RU" sz="2000" b="1" i="1" dirty="0"/>
              <a:t> сковорода») Слушайте внимательно рецепт: Нужно взять 2 яйца, кусочек соленого сала. Как вы думаете о каком блюде идет речь? – яичница с обжаренным солёным салом. Иногда ломтики сала томили в латке в печи, ели, окуная в жир</a:t>
            </a:r>
            <a:r>
              <a:rPr lang="ru-RU" sz="2000" b="1" i="1" dirty="0" smtClean="0"/>
              <a:t>.</a:t>
            </a:r>
            <a:r>
              <a:rPr lang="en-US" sz="2000" b="1" i="1" dirty="0"/>
              <a:t> </a:t>
            </a:r>
            <a:endParaRPr lang="ru-RU" sz="2000" b="1" i="1" dirty="0"/>
          </a:p>
          <a:p>
            <a:pPr algn="just"/>
            <a:r>
              <a:rPr lang="ru-RU" sz="2200" b="1" dirty="0" smtClean="0">
                <a:solidFill>
                  <a:schemeClr val="tx1"/>
                </a:solidFill>
              </a:rPr>
              <a:t>Я думаю, что такое просто блюдо, как «</a:t>
            </a:r>
            <a:r>
              <a:rPr lang="ru-RU" sz="2200" b="1" dirty="0" err="1" smtClean="0">
                <a:solidFill>
                  <a:schemeClr val="tx1"/>
                </a:solidFill>
              </a:rPr>
              <a:t>шпиковую</a:t>
            </a:r>
            <a:r>
              <a:rPr lang="ru-RU" sz="2200" b="1" dirty="0" smtClean="0">
                <a:solidFill>
                  <a:schemeClr val="tx1"/>
                </a:solidFill>
              </a:rPr>
              <a:t> сковороду», по ижорскому рецепту,  вы можете приготовить с родителями дома. </a:t>
            </a:r>
            <a:endParaRPr lang="ru-RU" sz="2200" b="1" dirty="0">
              <a:solidFill>
                <a:schemeClr val="tx1"/>
              </a:solidFill>
            </a:endParaRPr>
          </a:p>
        </p:txBody>
      </p:sp>
      <p:pic>
        <p:nvPicPr>
          <p:cNvPr id="11268" name="Picture 4" descr="Раскрыто древнее универсальное уравнение формы яйц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628" y="3127020"/>
            <a:ext cx="2231187" cy="183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slovnet.ru/wp-content/uploads/2018/10/21-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55" y="553155"/>
            <a:ext cx="3570763" cy="22317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vkustorg.com/image/cache/Product%20Images/Myaso/Fresh/salosvin-1000x10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1" t="22341" r="11551" b="17278"/>
          <a:stretch/>
        </p:blipFill>
        <p:spPr bwMode="auto">
          <a:xfrm>
            <a:off x="9776178" y="4831053"/>
            <a:ext cx="1603023" cy="129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759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9886" y="3429000"/>
            <a:ext cx="4286791" cy="105809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b="1" dirty="0"/>
              <a:t>Главной старинной едой были каши из ячменя и ржаной хлеб. Раз в неделю </a:t>
            </a:r>
            <a:r>
              <a:rPr lang="ru-RU" sz="2400" b="1" dirty="0" err="1"/>
              <a:t>ижоры</a:t>
            </a:r>
            <a:r>
              <a:rPr lang="ru-RU" sz="2400" b="1" dirty="0"/>
              <a:t> выпекали хлеб </a:t>
            </a:r>
            <a:r>
              <a:rPr lang="ru-RU" sz="2400" b="1" dirty="0" err="1"/>
              <a:t>лейбя</a:t>
            </a:r>
            <a:r>
              <a:rPr lang="ru-RU" sz="2400" b="1" dirty="0"/>
              <a:t> – большие высокие караваи из кислого ржаного теста. Хлеб ели с каждой едой. Часто крошили хлеб, добавляя к нему подсолнечное или льняное мало, соль и резаный лук. Любили дети и пожилые люди покрошить уже чёрствый ржаной хлеб в размятую вместе с молоком чернику.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2050" name="Picture 2" descr="Хлеб Федоровски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" y="1802674"/>
            <a:ext cx="6528121" cy="30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808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5679" y="3102428"/>
            <a:ext cx="6349559" cy="653142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/>
              <a:t>Кроме обычного ржаного хлеба </a:t>
            </a:r>
            <a:r>
              <a:rPr lang="ru-RU" sz="2200" b="1" dirty="0" err="1"/>
              <a:t>ижоры</a:t>
            </a:r>
            <a:r>
              <a:rPr lang="ru-RU" sz="2200" b="1" dirty="0"/>
              <a:t> выпекали особые обрядовые хлеба: свадебный каравай </a:t>
            </a:r>
            <a:r>
              <a:rPr lang="ru-RU" sz="2200" b="1" dirty="0" err="1"/>
              <a:t>куппеэлилейбя</a:t>
            </a:r>
            <a:r>
              <a:rPr lang="ru-RU" sz="2200" b="1" dirty="0"/>
              <a:t> («купельный хлеб») в виде высокого каравая, который непременно украшали узорами – «кружками» и «ямками». А древний ржаной хлеб </a:t>
            </a:r>
            <a:r>
              <a:rPr lang="ru-RU" sz="2200" b="1" dirty="0" err="1"/>
              <a:t>ристилейбя</a:t>
            </a:r>
            <a:r>
              <a:rPr lang="ru-RU" sz="2200" b="1" dirty="0"/>
              <a:t> («крестовый хлеб») готовили в особые дни перед Пасхой. На такой круглый хлеб иконой, взятой из святого угла дома, наносили изображение креста, и только потом ставили в печь. Им угощались в праздник </a:t>
            </a:r>
            <a:r>
              <a:rPr lang="ru-RU" sz="2200" b="1" dirty="0" err="1"/>
              <a:t>Эйяпяйвя</a:t>
            </a:r>
            <a:r>
              <a:rPr lang="ru-RU" sz="2200" b="1" dirty="0"/>
              <a:t> (Пасха Христова), а часть берегли до праздника Юрги (Юрьев день) и скармливали скоту, чтобы животные были здоровы и уцелели летом.</a:t>
            </a:r>
            <a:br>
              <a:rPr lang="ru-RU" sz="2200" b="1" dirty="0"/>
            </a:br>
            <a:endParaRPr lang="ru-RU" sz="2200" b="1" dirty="0"/>
          </a:p>
        </p:txBody>
      </p:sp>
      <p:pic>
        <p:nvPicPr>
          <p:cNvPr id="3076" name="Picture 4" descr="https://xn----stb8d.xn--p1ai/wp-content/gallery/107/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97" y="1588031"/>
            <a:ext cx="4279281" cy="385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309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426269"/>
            <a:ext cx="9601196" cy="1303867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b="1" dirty="0"/>
              <a:t>Хозяйки в весенний День жаворонков выпекали небольшие хлебцы </a:t>
            </a:r>
            <a:r>
              <a:rPr lang="ru-RU" sz="2200" b="1" dirty="0" err="1"/>
              <a:t>киурулейбя</a:t>
            </a:r>
            <a:r>
              <a:rPr lang="ru-RU" sz="2200" b="1" dirty="0"/>
              <a:t> («жавороночный хлеб») из ржаной муки на дрожжах и постном масле. В его состав должно было входить 12 </a:t>
            </a:r>
            <a:r>
              <a:rPr lang="ru-RU" sz="2200" b="1" dirty="0" smtClean="0"/>
              <a:t>компонентов: </a:t>
            </a:r>
            <a:r>
              <a:rPr lang="ru-RU" sz="2200" b="1" dirty="0"/>
              <a:t>кроме воды, муки и соли – святая вода, куски золы и т. д. </a:t>
            </a:r>
            <a:r>
              <a:rPr lang="ru-RU" sz="2200" b="1" dirty="0" smtClean="0"/>
              <a:t>День </a:t>
            </a:r>
            <a:r>
              <a:rPr lang="ru-RU" sz="2200" b="1" dirty="0"/>
              <a:t>жаворонков был особым весенним праздником у </a:t>
            </a:r>
            <a:r>
              <a:rPr lang="ru-RU" sz="2200" b="1" dirty="0" err="1"/>
              <a:t>ижор</a:t>
            </a:r>
            <a:r>
              <a:rPr lang="ru-RU" sz="2200" b="1" dirty="0"/>
              <a:t> на </a:t>
            </a:r>
            <a:r>
              <a:rPr lang="ru-RU" sz="2200" b="1" dirty="0" err="1"/>
              <a:t>Сойкинском</a:t>
            </a:r>
            <a:r>
              <a:rPr lang="ru-RU" sz="2200" b="1" dirty="0"/>
              <a:t> полуострове и в </a:t>
            </a:r>
            <a:r>
              <a:rPr lang="ru-RU" sz="2200" b="1" dirty="0" err="1"/>
              <a:t>нижнелужских</a:t>
            </a:r>
            <a:r>
              <a:rPr lang="ru-RU" sz="2200" b="1" dirty="0"/>
              <a:t> деревнях. К началу ХХ века этот день постепенно стал детским праздником: рано утром матери выпекали маленькие </a:t>
            </a:r>
            <a:r>
              <a:rPr lang="ru-RU" sz="2200" b="1" dirty="0" smtClean="0"/>
              <a:t>хлебцы в </a:t>
            </a:r>
            <a:r>
              <a:rPr lang="ru-RU" sz="2200" b="1" dirty="0"/>
              <a:t>форме птичек. Дети шли в поля кормить птиц, подзывая их песнями. Тогда, считалось, хлеба станут хорошо расти.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4098" name="Picture 2" descr="https://vkus-no.ru/images/com_yoorecipe/255/cropped-zhavoronki-test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33" y="2999923"/>
            <a:ext cx="4308080" cy="323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Печенье &quot;Жаворонки&quot; из песочного тес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15" y="3062830"/>
            <a:ext cx="3973283" cy="31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768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3600" y="2272938"/>
            <a:ext cx="5488575" cy="1881052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chemeClr val="tx1"/>
                </a:solidFill>
              </a:rPr>
              <a:t>Только в начале XIX века в ижорских деревнях появился картофель, который </a:t>
            </a:r>
            <a:r>
              <a:rPr lang="ru-RU" sz="2000" b="1" dirty="0" err="1">
                <a:solidFill>
                  <a:schemeClr val="tx1"/>
                </a:solidFill>
              </a:rPr>
              <a:t>ижоры</a:t>
            </a:r>
            <a:r>
              <a:rPr lang="ru-RU" sz="2000" b="1" dirty="0">
                <a:solidFill>
                  <a:schemeClr val="tx1"/>
                </a:solidFill>
              </a:rPr>
              <a:t> прозвали </a:t>
            </a:r>
            <a:r>
              <a:rPr lang="ru-RU" sz="2000" b="1" dirty="0" err="1">
                <a:solidFill>
                  <a:schemeClr val="tx1"/>
                </a:solidFill>
              </a:rPr>
              <a:t>маамунат</a:t>
            </a:r>
            <a:r>
              <a:rPr lang="ru-RU" sz="2000" b="1" dirty="0">
                <a:solidFill>
                  <a:schemeClr val="tx1"/>
                </a:solidFill>
              </a:rPr>
              <a:t> («земляные яйца»). И спустя немного времени все </a:t>
            </a:r>
            <a:r>
              <a:rPr lang="ru-RU" sz="2000" b="1" dirty="0" err="1">
                <a:solidFill>
                  <a:schemeClr val="tx1"/>
                </a:solidFill>
              </a:rPr>
              <a:t>ижоры</a:t>
            </a:r>
            <a:r>
              <a:rPr lang="ru-RU" sz="2000" b="1" dirty="0">
                <a:solidFill>
                  <a:schemeClr val="tx1"/>
                </a:solidFill>
              </a:rPr>
              <a:t> говорили: «Картофель важнее хлеба! Без него не прожить!» Каждое утро хозяйка варила в большом чугуне неочищенный картофель. Его ели и утром, и изготавливали из него разные блюда в течение дня: </a:t>
            </a:r>
            <a:r>
              <a:rPr lang="ru-RU" sz="2000" b="1" dirty="0" err="1">
                <a:solidFill>
                  <a:schemeClr val="tx1"/>
                </a:solidFill>
              </a:rPr>
              <a:t>муналохку</a:t>
            </a:r>
            <a:r>
              <a:rPr lang="ru-RU" sz="2000" b="1" dirty="0">
                <a:solidFill>
                  <a:schemeClr val="tx1"/>
                </a:solidFill>
              </a:rPr>
              <a:t> («картофельный кусок»)- картофель, запечённый со сметаной, картофельное пюре </a:t>
            </a:r>
            <a:r>
              <a:rPr lang="ru-RU" sz="2000" b="1" dirty="0" err="1">
                <a:solidFill>
                  <a:schemeClr val="tx1"/>
                </a:solidFill>
              </a:rPr>
              <a:t>мунавэлли</a:t>
            </a:r>
            <a:r>
              <a:rPr lang="ru-RU" sz="2000" b="1" dirty="0">
                <a:solidFill>
                  <a:schemeClr val="tx1"/>
                </a:solidFill>
              </a:rPr>
              <a:t> («картофельная каша»), картофель с сухими грибами </a:t>
            </a:r>
            <a:r>
              <a:rPr lang="ru-RU" sz="2000" b="1" dirty="0" err="1">
                <a:solidFill>
                  <a:schemeClr val="tx1"/>
                </a:solidFill>
              </a:rPr>
              <a:t>хаввотту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муна</a:t>
            </a:r>
            <a:r>
              <a:rPr lang="ru-RU" sz="2000" b="1" dirty="0">
                <a:solidFill>
                  <a:schemeClr val="tx1"/>
                </a:solidFill>
              </a:rPr>
              <a:t> («запечённый картофель»).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s://kartofan.org/wp-content/uploads/2019/04/zapechennyj-kruglyj-kartofel-v-duxovk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56" y="1998203"/>
            <a:ext cx="5315544" cy="307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464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1646" y="2672563"/>
            <a:ext cx="5408023" cy="1512874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/>
              <a:t>Ижоры – рыбаки, поэтому рыба всегда была на их столе. Салака и корюшка, окунь и щука – всё, что давало море, оказывалось в глиняных ижорских латках. Рыбу сушили, солили, из неё варили уху, делали пироги. В каждом доме хозяйки варили </a:t>
            </a:r>
            <a:r>
              <a:rPr lang="ru-RU" sz="2200" b="1" dirty="0" err="1"/>
              <a:t>рибакан</a:t>
            </a:r>
            <a:r>
              <a:rPr lang="ru-RU" sz="2200" b="1" dirty="0"/>
              <a:t> кала («рыба по-рыбацки»): салаку брюшками вверх плотно клали на сковороду, наполовину залив водой и добавив соль и зелёный лук, и «парили» её в печи или на плите. Это блюдо называлось также </a:t>
            </a:r>
            <a:r>
              <a:rPr lang="ru-RU" sz="2200" b="1" dirty="0" err="1"/>
              <a:t>саарен</a:t>
            </a:r>
            <a:r>
              <a:rPr lang="ru-RU" sz="2200" b="1" dirty="0"/>
              <a:t> </a:t>
            </a:r>
            <a:r>
              <a:rPr lang="ru-RU" sz="2200" b="1" dirty="0" err="1"/>
              <a:t>суппи</a:t>
            </a:r>
            <a:r>
              <a:rPr lang="ru-RU" sz="2200" b="1" dirty="0"/>
              <a:t> («островной суп»). Его готовили и рыбаки при проживании в деревянных «будках» на льду и на островах во время зимнего лова. </a:t>
            </a:r>
            <a:endParaRPr lang="ru-RU" sz="22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970" y="1642062"/>
            <a:ext cx="5012813" cy="332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36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8067" y="2092710"/>
            <a:ext cx="5098869" cy="2181497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chemeClr val="tx1"/>
                </a:solidFill>
              </a:rPr>
              <a:t>А самый быстрый способ приготовления салаки– </a:t>
            </a:r>
            <a:r>
              <a:rPr lang="ru-RU" sz="2700" b="1" dirty="0" err="1">
                <a:solidFill>
                  <a:schemeClr val="tx1"/>
                </a:solidFill>
              </a:rPr>
              <a:t>калапайссиккаат</a:t>
            </a:r>
            <a:r>
              <a:rPr lang="ru-RU" sz="2700" b="1" dirty="0">
                <a:solidFill>
                  <a:schemeClr val="tx1"/>
                </a:solidFill>
              </a:rPr>
              <a:t> («рыбные поджарки») или «салака на кочерге»: салаку просто укладывали на край кочерги и жарили, держа кочергу на открытом огне в печи. Так же быстро </a:t>
            </a:r>
            <a:r>
              <a:rPr lang="ru-RU" sz="2700" b="1" dirty="0" err="1">
                <a:solidFill>
                  <a:schemeClr val="tx1"/>
                </a:solidFill>
              </a:rPr>
              <a:t>ижоры</a:t>
            </a:r>
            <a:r>
              <a:rPr lang="ru-RU" sz="2700" b="1" dirty="0">
                <a:solidFill>
                  <a:schemeClr val="tx1"/>
                </a:solidFill>
              </a:rPr>
              <a:t> готовили салаку и на полене</a:t>
            </a:r>
            <a:r>
              <a:rPr lang="ru-RU" sz="2400" b="1" dirty="0">
                <a:solidFill>
                  <a:schemeClr val="tx1"/>
                </a:solidFill>
              </a:rPr>
              <a:t>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0582" y="1520597"/>
            <a:ext cx="5367171" cy="354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61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3783" y="1138886"/>
            <a:ext cx="5448298" cy="3903377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chemeClr val="tx1"/>
                </a:solidFill>
              </a:rPr>
              <a:t>По праздникам и при тяжёлой работе готовили еду с мясом. Тогда на столах появлялось и самое сытное ижорское блюдо– запечённый в горшочке соус </a:t>
            </a:r>
            <a:r>
              <a:rPr lang="ru-RU" sz="2400" b="1" dirty="0" err="1">
                <a:solidFill>
                  <a:schemeClr val="tx1"/>
                </a:solidFill>
              </a:rPr>
              <a:t>войкастэ</a:t>
            </a:r>
            <a:r>
              <a:rPr lang="ru-RU" sz="2400" b="1" dirty="0">
                <a:solidFill>
                  <a:schemeClr val="tx1"/>
                </a:solidFill>
              </a:rPr>
              <a:t> («масляный соус») из яиц, масла и сливок или сметаны. В такой соус обмакивали куски хлеба, поэтому позднее такой соус получил русское название «маканье».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1542" y="1512253"/>
            <a:ext cx="4573362" cy="353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12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2789" y="2898985"/>
            <a:ext cx="5384072" cy="1303867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>
                <a:solidFill>
                  <a:schemeClr val="tx1"/>
                </a:solidFill>
              </a:rPr>
              <a:t>Вкусной молочной едой было </a:t>
            </a:r>
            <a:r>
              <a:rPr lang="ru-RU" sz="2200" b="1" dirty="0" err="1">
                <a:solidFill>
                  <a:schemeClr val="tx1"/>
                </a:solidFill>
              </a:rPr>
              <a:t>коккоймайдо</a:t>
            </a:r>
            <a:r>
              <a:rPr lang="ru-RU" sz="2200" b="1" dirty="0">
                <a:solidFill>
                  <a:schemeClr val="tx1"/>
                </a:solidFill>
              </a:rPr>
              <a:t> («костровое молоко»). Этот вариант домашнего сыра готовили один раз в году. Такое молоко наливают в горшок, а когда оно становится простоквашей, запекают в молочном горшке в печке. Перед этим на поверхность простокваши обязательно опускали взятый из печки горячий уголёк. Поэтому сыр и называли «костровым»– ведь по-ижорски </a:t>
            </a:r>
            <a:r>
              <a:rPr lang="ru-RU" sz="2200" b="1" dirty="0" err="1">
                <a:solidFill>
                  <a:schemeClr val="tx1"/>
                </a:solidFill>
              </a:rPr>
              <a:t>коккой</a:t>
            </a:r>
            <a:r>
              <a:rPr lang="ru-RU" sz="2200" b="1" dirty="0">
                <a:solidFill>
                  <a:schemeClr val="tx1"/>
                </a:solidFill>
              </a:rPr>
              <a:t> означает ритуальный костёр, который зажигали </a:t>
            </a:r>
            <a:r>
              <a:rPr lang="ru-RU" sz="2200" b="1" dirty="0" err="1">
                <a:solidFill>
                  <a:schemeClr val="tx1"/>
                </a:solidFill>
              </a:rPr>
              <a:t>ижоры</a:t>
            </a:r>
            <a:r>
              <a:rPr lang="ru-RU" sz="2200" b="1" dirty="0">
                <a:solidFill>
                  <a:schemeClr val="tx1"/>
                </a:solidFill>
              </a:rPr>
              <a:t> в ночь на Иванов день. Костёр должен был защитить деревню от бед и болезней, а уголёк в сыре– сохранить телят.</a:t>
            </a:r>
            <a:br>
              <a:rPr lang="ru-RU" sz="2200" b="1" dirty="0">
                <a:solidFill>
                  <a:schemeClr val="tx1"/>
                </a:solidFill>
              </a:rPr>
            </a:br>
            <a:endParaRPr lang="ru-RU" sz="2200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023" y="1441299"/>
            <a:ext cx="5146766" cy="356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4860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210</TotalTime>
  <Words>1214</Words>
  <Application>Microsoft Office PowerPoint</Application>
  <PresentationFormat>Широкоэкранный</PresentationFormat>
  <Paragraphs>32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Comic Sans MS</vt:lpstr>
      <vt:lpstr>Garamond</vt:lpstr>
      <vt:lpstr>Натуральные материалы</vt:lpstr>
      <vt:lpstr>Презентация PowerPoint</vt:lpstr>
      <vt:lpstr>Главной старинной едой были каши из ячменя и ржаной хлеб. Раз в неделю ижоры выпекали хлеб лейбя – большие высокие караваи из кислого ржаного теста. Хлеб ели с каждой едой. Часто крошили хлеб, добавляя к нему подсолнечное или льняное мало, соль и резаный лук. Любили дети и пожилые люди покрошить уже чёрствый ржаной хлеб в размятую вместе с молоком чернику. </vt:lpstr>
      <vt:lpstr>Кроме обычного ржаного хлеба ижоры выпекали особые обрядовые хлеба: свадебный каравай куппеэлилейбя («купельный хлеб») в виде высокого каравая, который непременно украшали узорами – «кружками» и «ямками». А древний ржаной хлеб ристилейбя («крестовый хлеб») готовили в особые дни перед Пасхой. На такой круглый хлеб иконой, взятой из святого угла дома, наносили изображение креста, и только потом ставили в печь. Им угощались в праздник Эйяпяйвя (Пасха Христова), а часть берегли до праздника Юрги (Юрьев день) и скармливали скоту, чтобы животные были здоровы и уцелели летом. </vt:lpstr>
      <vt:lpstr>Хозяйки в весенний День жаворонков выпекали небольшие хлебцы киурулейбя («жавороночный хлеб») из ржаной муки на дрожжах и постном масле. В его состав должно было входить 12 компонентов: кроме воды, муки и соли – святая вода, куски золы и т. д. День жаворонков был особым весенним праздником у ижор на Сойкинском полуострове и в нижнелужских деревнях. К началу ХХ века этот день постепенно стал детским праздником: рано утром матери выпекали маленькие хлебцы в форме птичек. Дети шли в поля кормить птиц, подзывая их песнями. Тогда, считалось, хлеба станут хорошо расти. </vt:lpstr>
      <vt:lpstr>Только в начале XIX века в ижорских деревнях появился картофель, который ижоры прозвали маамунат («земляные яйца»). И спустя немного времени все ижоры говорили: «Картофель важнее хлеба! Без него не прожить!» Каждое утро хозяйка варила в большом чугуне неочищенный картофель. Его ели и утром, и изготавливали из него разные блюда в течение дня: муналохку («картофельный кусок»)- картофель, запечённый со сметаной, картофельное пюре мунавэлли («картофельная каша»), картофель с сухими грибами хаввотту муна («запечённый картофель»).</vt:lpstr>
      <vt:lpstr>Ижоры – рыбаки, поэтому рыба всегда была на их столе. Салака и корюшка, окунь и щука – всё, что давало море, оказывалось в глиняных ижорских латках. Рыбу сушили, солили, из неё варили уху, делали пироги. В каждом доме хозяйки варили рибакан кала («рыба по-рыбацки»): салаку брюшками вверх плотно клали на сковороду, наполовину залив водой и добавив соль и зелёный лук, и «парили» её в печи или на плите. Это блюдо называлось также саарен суппи («островной суп»). Его готовили и рыбаки при проживании в деревянных «будках» на льду и на островах во время зимнего лова. </vt:lpstr>
      <vt:lpstr>А самый быстрый способ приготовления салаки– калапайссиккаат («рыбные поджарки») или «салака на кочерге»: салаку просто укладывали на край кочерги и жарили, держа кочергу на открытом огне в печи. Так же быстро ижоры готовили салаку и на полене. </vt:lpstr>
      <vt:lpstr>По праздникам и при тяжёлой работе готовили еду с мясом. Тогда на столах появлялось и самое сытное ижорское блюдо– запечённый в горшочке соус войкастэ («масляный соус») из яиц, масла и сливок или сметаны. В такой соус обмакивали куски хлеба, поэтому позднее такой соус получил русское название «маканье».</vt:lpstr>
      <vt:lpstr>Вкусной молочной едой было коккоймайдо («костровое молоко»). Этот вариант домашнего сыра готовили один раз в году. Такое молоко наливают в горшок, а когда оно становится простоквашей, запекают в молочном горшке в печке. Перед этим на поверхность простокваши обязательно опускали взятый из печки горячий уголёк. Поэтому сыр и называли «костровым»– ведь по-ижорски коккой означает ритуальный костёр, который зажигали ижоры в ночь на Иванов день. Костёр должен был защитить деревню от бед и болезней, а уголёк в сыре– сохранить телят. </vt:lpstr>
      <vt:lpstr>Собирали и заготавливали клюкву, малину, бруснику, чернику. Чернику ижоры сушили на печке, а потом добавляли в чай, клали в пироги. Вместе с ней варили и манную кашу и заливали её уже в тарелке молоком – блюдо мустиккапудру («черничная каша») получалось очень красивым: розово-сиреневый «остров» возвышался над молочным «морем».</vt:lpstr>
      <vt:lpstr>Презентация PowerPoint</vt:lpstr>
      <vt:lpstr>Презентация PowerPoint</vt:lpstr>
      <vt:lpstr>Ребята, сегодня Мишка познакомил нас с традиционной кухней – ижор. Ижорская еда была бесхитростной, но она своей простотой радовала всех и в тяжёлые дни ловли рыбы на заливе, и в короткие праздничные дни, когда важно было не только порадовать свою семью, но и обильно накормить всех приехавших гостей. Какое блюдо вы считаете самое вкусное? Самое полезное? Самое сытное? Самое быстрое?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Red</dc:creator>
  <cp:lastModifiedBy>Red</cp:lastModifiedBy>
  <cp:revision>18</cp:revision>
  <dcterms:created xsi:type="dcterms:W3CDTF">2022-12-07T14:34:19Z</dcterms:created>
  <dcterms:modified xsi:type="dcterms:W3CDTF">2022-12-07T18:05:10Z</dcterms:modified>
</cp:coreProperties>
</file>