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2D691-945B-7E82-51E7-7D12367CE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59C417-ADF9-CA3A-8A38-150C5359A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C2AD3-BFBD-71AE-F59F-B143E9D4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C335C-9076-140B-41F4-9CC92A31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5620E-459D-862A-79B2-29A1030B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2D6FD-0F91-13F4-D11F-38B9546B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FAA058-FAEC-36E3-5D88-D2FA2AD93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D52C1-03AE-6FF3-EDF2-3F2DA470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F8672-637D-3A71-217B-8165DD52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0E78E-24A2-224C-ECDE-AABA5639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E94E9E-D7E0-0D6A-0349-47CE51B71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ACC56F-021A-ADE4-6FCA-6C99DAD18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F6144-F1FB-92C1-07A6-A93268BF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4FBFC-B972-F6EE-E13E-AF2CAB90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63AE0-3093-705E-722B-D69946EF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D8279-7447-FF48-4BE3-F67F08F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EF3E2-9E61-16C5-9119-5FACB972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8E35C-4EA1-90FF-AE26-91B5E78B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8EEEC-C768-EB85-DDDE-B51F27E3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B6DAD-E5B6-98BD-A8BC-18C0E074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6A2E6-DE4D-AC30-359F-0A25EA78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A4413A-A39B-C955-48BA-E2449356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FA04CD-F290-D42B-8A34-C396BA5E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095DB-FD42-83E1-7D33-5D10D0A6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4FFB4D-85C6-EF0F-F05E-BB443E13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B41CD-0028-B737-9ADD-33BB681E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E462D-26BD-8EF3-30BD-B46FC8555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7C0A79-95DE-576C-B216-41697B090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D39CEB-E877-FA2A-3C96-5572A867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27005-7007-2996-77A3-9AE240D0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D2D50-85B4-D4B3-7D0D-DE67872C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0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6D5DA-F1DB-2CFB-01E7-BA59DDAA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6B9D80-9C83-BBC6-B1D8-AE0D9638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31AB55-4CD4-5585-C492-5948A1EC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E01B4-28E5-72D9-866F-F0D483FFC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56D12E-91C7-EF1D-EADD-218B2FAAA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4E7F7A-9F05-91D9-42E5-E790CC3B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85DCC-A893-A2A0-071B-DB80A4D1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6B28A3-6F18-BE71-15D7-039517C2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7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1822A-E3AF-C671-909E-D929E3BE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C96774-45DB-0592-1FE5-52B42D18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57D903-FB59-63C9-26C8-2F5D43DD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83305-2CBB-A9D1-017C-D2A3DCF0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6F22B-0E3D-9670-FBEA-13B02220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3C5D9D-15C5-ED03-E82C-67C0E71F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8592AB-5706-2185-ED72-2AD4EBF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2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43D5A-4013-2BF2-0E4E-18706D3C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074CF-B826-7E6C-91D7-6D12BE80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DC0DB6-8E39-08CD-524F-7AAC25A4E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9EC1FB-BCCD-6F3D-ECD2-D45637E7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9EACD0-0A6C-38C4-6E87-F56DE4EC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05893-AA82-E701-8309-C8F0FBCF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1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16750-8706-3FD5-AADF-8B12BDD0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8301DD-DF9C-4CFC-096A-83031F868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7B176-49BA-819D-6621-60D75A3A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FFB08-CCD5-1AE3-8B81-EC0C3B91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2BB15-C9F1-62AF-8810-C59D1B5E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39322-7683-433A-8785-C786A12A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0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F260D-1070-F7BD-0B5E-82D5EE57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B809DB-0F17-DDCD-5FA4-7C014FD56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DA5C97-3894-2F7F-9DB1-C4741F3F5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4DC8-1991-430F-AC22-1D71F4EB328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221904-AF2C-C603-3978-191A66D8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3B41B-076E-E0EA-CEB8-B10432C57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2AB4-478D-445E-891C-685A9695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0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FF954-7BAF-DE72-78EA-0E2DDBBBD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018" y="1464108"/>
            <a:ext cx="9144000" cy="1482292"/>
          </a:xfrm>
        </p:spPr>
        <p:txBody>
          <a:bodyPr>
            <a:normAutofit/>
          </a:bodyPr>
          <a:lstStyle/>
          <a:p>
            <a:r>
              <a:rPr lang="ru-RU" sz="3600" dirty="0"/>
              <a:t>«Актуальность познавательных игр»</a:t>
            </a:r>
          </a:p>
        </p:txBody>
      </p:sp>
    </p:spTree>
    <p:extLst>
      <p:ext uri="{BB962C8B-B14F-4D97-AF65-F5344CB8AC3E}">
        <p14:creationId xmlns:p14="http://schemas.microsoft.com/office/powerpoint/2010/main" val="320132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00E2D-5468-6CEB-E350-2C3328BF4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6" y="0"/>
            <a:ext cx="4701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5671B-D1AA-63E9-EC0D-3642BEB3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0"/>
            <a:ext cx="4886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470D2-4145-95FF-0FFE-C66D4A7D8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5" y="0"/>
            <a:ext cx="8054109" cy="13762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845F90-A0A7-39F5-353A-9371AD2D6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79" y="1311561"/>
            <a:ext cx="8525439" cy="54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1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«Актуальность познавательных игр»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Фаррух</dc:creator>
  <cp:lastModifiedBy>Фаррух</cp:lastModifiedBy>
  <cp:revision>2</cp:revision>
  <dcterms:created xsi:type="dcterms:W3CDTF">2024-04-08T10:59:24Z</dcterms:created>
  <dcterms:modified xsi:type="dcterms:W3CDTF">2024-04-08T11:44:25Z</dcterms:modified>
</cp:coreProperties>
</file>