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93" r:id="rId2"/>
    <p:sldId id="295" r:id="rId3"/>
    <p:sldId id="298" r:id="rId4"/>
    <p:sldId id="299" r:id="rId5"/>
    <p:sldId id="300" r:id="rId6"/>
    <p:sldId id="301" r:id="rId7"/>
    <p:sldId id="294" r:id="rId8"/>
    <p:sldId id="296" r:id="rId9"/>
    <p:sldId id="292" r:id="rId10"/>
    <p:sldId id="30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BEA0C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9" autoAdjust="0"/>
  </p:normalViewPr>
  <p:slideViewPr>
    <p:cSldViewPr>
      <p:cViewPr>
        <p:scale>
          <a:sx n="100" d="100"/>
          <a:sy n="100" d="100"/>
        </p:scale>
        <p:origin x="-29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1" d="100"/>
        <a:sy n="51" d="100"/>
      </p:scale>
      <p:origin x="0" y="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28DAB-57B9-4249-9F49-AAE59DA3AE99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2E159-1538-4D15-80E7-3E56878B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37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2E159-1538-4D15-80E7-3E56878BF42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87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DDD2-CD40-464E-BCB3-223DDAD687F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0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A4B3-F2FE-46B5-8EDC-CC55D147B95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53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6DA0-3AE5-4C8A-B167-7F67B5E46D0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65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3C41-8252-4CE6-AE5D-13B6326D960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621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5704-1695-47AA-B80E-9AD234717AC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02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4D9B-80DB-4168-98AD-CF532CE9DD4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2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BC5D-3868-449B-A89D-35D5F006D20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82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A53E-7788-4B9E-A619-779A1A7F098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3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4EAE-C510-4E95-9824-ED2845C268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74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BF5D-FBBB-4877-AB97-E56DA4929B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77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4DD-FB7A-4E34-9B72-0CF1C8253FA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97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DEE3-3E05-4A66-9B60-0A20B037DF6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43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vsegda-pomnim.com/uploads/posts/2022-03/1648756529_27-vsegda-pomnim-com-p-ladozhskoe-ozero-zimoi-foto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908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7192" y="116632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Государственное бюджетное дошкольное образовательное учреждение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детский сад № 10 Василеостровского района Санкт-Петербурга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465" y="980728"/>
            <a:ext cx="876445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Мастер-класс: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Традиции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ознакомления с фольклором народов северо- западного региона в дошкольном образовании, на примере карельских детских подвижных игр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Возраст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воспитанников: 5-7 лет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489120"/>
            <a:ext cx="8014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Авторы: </a:t>
            </a:r>
          </a:p>
          <a:p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Рудеева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Дарья Андреевна, старший воспитатель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Курилова Юлия Григорьевна, музыкальный руководитель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6505179"/>
            <a:ext cx="3214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Санкт-Петербург,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2023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www.bashadventure.ru/upload/iblock/42a/42ad1428e018c311b751eaff50f4e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188640"/>
            <a:ext cx="559896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СПАСИБО</a:t>
            </a:r>
          </a:p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ЗА ВНИМАНИЕ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mz-karelia.ru/wp-content/uploads/2022/06/ru123611II000dc2bfbe19b5ee2cdca153e7de2e6c0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1196752"/>
            <a:ext cx="3816424" cy="33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ollectionerus.ru/media/preloaded-items/c/c1/c1adivfted00che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016" y="-133648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5818881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Карелия находится на северо-западе европейской части России.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Столица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республики Петрозаводск. Коренное население  карелы и вепсы.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Живут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здесь также русские, белорусы, украинцы, финны и др.</a:t>
            </a:r>
          </a:p>
        </p:txBody>
      </p:sp>
    </p:spTree>
    <p:extLst>
      <p:ext uri="{BB962C8B-B14F-4D97-AF65-F5344CB8AC3E}">
        <p14:creationId xmlns:p14="http://schemas.microsoft.com/office/powerpoint/2010/main" val="2607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300" y="5589240"/>
            <a:ext cx="88569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Это край охотников, рыбаков и лесорубов, где особо ценятся сильные руки, меткий глаз, неутомимость и выдержка. Отсюда и в играх издавна преобладали метание на дальность и в цель; длительный бег; различные испытания на выносливость (особенно для водящего и для проигравших). Например, в некоторых традиционных играх водящему приходилось водить иногда несколько часов подряд, а проигравшие «маялись», прыгая сотни метров на одной ноге.</a:t>
            </a:r>
          </a:p>
        </p:txBody>
      </p:sp>
      <p:sp>
        <p:nvSpPr>
          <p:cNvPr id="5" name="AutoShape 2" descr="https://img.allzip.org/g/94/orig/42731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admin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7"/>
            <a:ext cx="5490680" cy="429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s://kartinkin.net/uploads/posts/2021-04/thumbs/1618077592_8-p-okhota-na-medvedya-s-rogatinoi-fentezi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7" y="2027771"/>
            <a:ext cx="5289310" cy="356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www.bookvoed.ru/files/1836/53/01/65/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8" y="67805"/>
            <a:ext cx="2073644" cy="195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5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106" y="4005064"/>
            <a:ext cx="33867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Большое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влияние на характер карельских игр оказала суровая природа этого края. Карелия край озер, рек, каменистой или заболоченной почвы и бескрайних лесов. Поэтому не случайно игровой инвентарь здесь издавна был преимущественно древесного происхождения: палка (бита), деревянные шары, различные чурки («курий»,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кюкки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«карела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крууги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» (танцы по кругу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dirty="0"/>
          </a:p>
        </p:txBody>
      </p:sp>
      <p:pic>
        <p:nvPicPr>
          <p:cNvPr id="7170" name="Picture 2" descr="https://tvermuzeum.ru/system/static_file/113/%D0%BA%D0%B0%D1%80%D0%B5%D0%BB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71" y="4960"/>
            <a:ext cx="5435253" cy="400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19303" y="116632"/>
            <a:ext cx="3600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Любовь карелов к играм и танцам нашла отражение в карело-финском эпосе «Калевала». От слова «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кижат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», обозначающего игру, пляс, народные игрища, а также место, где они проходят, произошло название одного из самых знаменитых мест Карелии острова Кижи.</a:t>
            </a:r>
            <a:endParaRPr lang="ru-RU" sz="1400" dirty="0"/>
          </a:p>
        </p:txBody>
      </p:sp>
      <p:pic>
        <p:nvPicPr>
          <p:cNvPr id="7172" name="Picture 4" descr="https://xn--80aaagdpurd7cdvcoy.xn--80aaccp4ajwpkgbl4lpb.xn--p1ai/upload/iblock/24d/N9AVeITwUh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78535"/>
            <a:ext cx="5126345" cy="340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www.kondopoga.ru/uploads/posts/2015-01/1421714304_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71" y="1724313"/>
            <a:ext cx="3342937" cy="20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2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8064" y="4869160"/>
            <a:ext cx="3530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Палка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карельских играх часто используется вместо мяча (например, в играх «Города», «Городки» ловят подкинутую вверх палку). Да и мячи в этом краю вплоть до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1940-х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годов часто были берестяными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upload.wikimedia.org/wikipedia/commons/thumb/a/a9/Vuokkiniemi_2017-03-18_11-48-58.jpg/1440px-Vuokkiniemi_2017-03-18_11-48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3" y="44624"/>
            <a:ext cx="51899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petrozavodsk-mo.ru/images/11%28288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55" y="1628800"/>
            <a:ext cx="483709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55319" y="46634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Возможно, что последнее название, от которого произошло название характерной для русского населения Карелии игры с чуркой («Карела»), перекликается с названием карельского народа на его родном языке (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карьяла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400" dirty="0"/>
          </a:p>
        </p:txBody>
      </p:sp>
      <p:pic>
        <p:nvPicPr>
          <p:cNvPr id="8198" name="Picture 6" descr="https://img.tourister.ru/files/2/4/1/8/9/8/6/9/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3" y="3486522"/>
            <a:ext cx="4877748" cy="325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7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novosibirsk.bonodono.ru/upload/iblock/972/jiq41yp841q3apbee1rgj5jy5pwvdsk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26273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59632" y="263466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Долгая зима обусловила широкое распространение игр на льду и на снегу, катание с гор на санях.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908720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Даже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некоторые игры с метанием палки проводятся здесь зимой, что редко встретишь у других народов.</a:t>
            </a:r>
          </a:p>
        </p:txBody>
      </p:sp>
      <p:pic>
        <p:nvPicPr>
          <p:cNvPr id="6148" name="Picture 4" descr="https://ucare.timepad.ru/4a4f7e6b-9884-4e6d-a4a2-513b16079647/-/crop/600x604/0,25/-/preview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3190"/>
            <a:ext cx="3276414" cy="329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fsd.multiurok.ru/html/2020/02/03/s_5e380b52c455f/1340557_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5688632" cy="31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barcaffe.ru/wp-content/uploads/2021/09/xudozhnik_evgenij_balakshin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466" y="3444483"/>
            <a:ext cx="3872533" cy="339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2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naekvatoremsk.ru/sites/default/files/0-5_3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690"/>
            <a:ext cx="4032448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arfix.ru/wp-content/uploads/2/1/7/217171e1a1ba5331bca59d489eacff9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11" y="4293096"/>
            <a:ext cx="4088840" cy="219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92629"/>
            <a:ext cx="40492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Догонялка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Самая простая и поэтому самая распространенная игра. Выбирают водящего и окружают его кольцом. Водящий весело припевает: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Стерегу, стерегу овечку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 золотому крылечку.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трожь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моей овечки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Ни зверь, ни медведь,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Ни лихой человек.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Кыш, овечка, в поле!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Все разбегаются, а водящий бросается вдогонку. Тот, кого он поймает, становится водящим.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4016" y="2714989"/>
            <a:ext cx="47160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«Сиди, сиди, Яша»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Кто-нибудь добровольно становится «Яшей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Ему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завязывают глаза, сажают в центр круга.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Остальные берутся за руки и идут против часовой стрелки под песню: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Сиди, сиди, Яша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Ты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– забава наша.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Погрызи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орешки Для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моей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Руки на темь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положи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словечко нам скажи: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Раз, два, три – ищи!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этих слов «Яша» вскакивает – и все разбегаются. «Яша» старается кого-нибудь поймать. Пойманный становится «Яшей». Игра продолжается.</a:t>
            </a:r>
          </a:p>
        </p:txBody>
      </p:sp>
    </p:spTree>
    <p:extLst>
      <p:ext uri="{BB962C8B-B14F-4D97-AF65-F5344CB8AC3E}">
        <p14:creationId xmlns:p14="http://schemas.microsoft.com/office/powerpoint/2010/main" val="12640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alm-tour.ru/wp-content/uploads/2021/09/1d862bec4f0d42c2838c981b06544219.max-2500x150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765"/>
            <a:ext cx="3816424" cy="233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rk.karelia.ru/wp-content/uploads/2014/11/ded-moro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4219228" cy="26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9992" y="81765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Кукот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(Петухи)»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Петухи – известные драчуны. Двое мальчиков сходятся, прыгая на правой ноге. Сблизившись пытаются оттолкнуть один другого. Проигравшим считается тот, кто не выдержал натиска соперника, потерял равновесие и стал на обе ноги.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Незамедлительно следует наказание: проигравший должен кукарекать во все горло.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 выигравшему подходит следующий «петух» - и игра продолжается.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Особенно азартным «петушиный бой» был в присутствии девочек.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34433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мне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кольцом»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Все садятся на лавки. Ведущий с кольцом, зажатым между ладонями, ходит перед сидящими и проводит свои руки между сложенными ладонями играющих. Все внимательно следят за его действиями. Незаметно он опускает кому-нибудь в ладони кольцо. Затем выходит на середину избы и кричит: «Ко мне с кольцом!» Все одновременно встают. Тот, у кого кольцо, бросается к ведущему. Если играющие угадали, у кого кольцо, они прилагают все силы к тому, чтобы помешать обладателю кольца передать его ведущему. Тот, кому удается отобрать кольцо, становится ведущим.</a:t>
            </a:r>
          </a:p>
        </p:txBody>
      </p:sp>
    </p:spTree>
    <p:extLst>
      <p:ext uri="{BB962C8B-B14F-4D97-AF65-F5344CB8AC3E}">
        <p14:creationId xmlns:p14="http://schemas.microsoft.com/office/powerpoint/2010/main" val="27211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incamp.ru/u/1/126/rozhdetsvenskaya-noch-po-karel-3441-5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94563"/>
            <a:ext cx="5004048" cy="33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petrokids.ru/resources/gallery/img_7973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4" y="332656"/>
            <a:ext cx="4160526" cy="277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2144" y="28462"/>
            <a:ext cx="4861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Кислый круг»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Играющие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делятся на две группы. В каждой из них выделяют капитана. Капитаны подходят к арбитру, у которого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руках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зажаты две спички – одна короткая, другая подлиннее. Если капитану достается короткая спичка, его команде водить.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центре поля рисуют большой круг. Играющие заходят внутрь, а водящие остаются снаружи. Задача водящих – «запятнать» мячом стоящих в кругу. Кого коснется мяч, тот выходит из игры. Играющие, конечно стараются поймать мяч, тогда на их счету прибавится «свеча», которая дает право следующий меткий удар по играющим 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засчитывать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Поэтому водящие стараются попасть мячом по ногам или по спине играющих – так поймать мяч сложнее.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 только начинается игра, все приходит в непрерывное движение. Мяч перелетает высоко над кругом от одного игрока к другому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583682"/>
            <a:ext cx="32617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Водящие бегают по внешнему кругу то вправо, то влево, стремясь выбрать выгодную позицию и «запятнать» играющих. И все-таки случается, что на счету играющих скапливается столько «свечей», что отыграть их уже невозможно. Тогда оставляют круг «киснуть» (ассоциация с молоком, которое киснет, если долго стоит). Игра прекращается.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Потом заводят новую игру, оставляя тех же водящих.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</TotalTime>
  <Words>945</Words>
  <Application>Microsoft Office PowerPoint</Application>
  <PresentationFormat>Экран (4:3)</PresentationFormat>
  <Paragraphs>54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admin</cp:lastModifiedBy>
  <cp:revision>205</cp:revision>
  <dcterms:created xsi:type="dcterms:W3CDTF">2012-09-07T15:01:15Z</dcterms:created>
  <dcterms:modified xsi:type="dcterms:W3CDTF">2022-12-26T12:22:15Z</dcterms:modified>
</cp:coreProperties>
</file>