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01E31-3376-22BF-6FDF-AFC5009B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F51F-95CF-6D4E-1F15-3FCFF3A8C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FC413-74B4-3914-C6E5-297E0D3A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E3363-69A5-B8CD-5014-1BE285F2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CA8564-7EC9-5B8F-7540-5229D358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6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B8511-EB52-49A1-64DB-EF2317A2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714586-85DA-87E5-9C54-04C92484A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EE2F4-6A1A-B03C-0053-96865DC3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5D8E24-71ED-0268-4489-5AFF0980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821A61-B685-8D41-D890-08B0B86A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84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E0204A-A138-24C3-A6B2-BBB2D9427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2BBC3B-08E3-DF5B-CAE9-5C521F7F4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EFFA83-39BA-BCE8-93A0-40F35F53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4D8A3-EF2D-8031-B168-583C3C59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A6E9E-4DEF-C1B4-8360-E750D242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68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92A47-6C8B-7991-591B-89B21787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AD33EA-F035-9FF4-7DF1-54197A312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B7410-19A0-FEF4-AD61-01B59B895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2C13F2-0A2D-F9D9-FFB8-F0BB64C9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FE8B1-8048-634F-B337-73724E96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9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671A9-1ADB-DB8D-30EF-CE6C874AC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CFE08B-6B86-354E-5B32-C30BE3211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49BAB0-10B6-9905-7F8C-23802B19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397D7F-C415-086E-9F88-A00B1C4C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F1842-2CB9-23EA-4313-E17AC2B9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2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DA6C7-EC37-BD53-67A0-0693545B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47BE3-2864-42A9-AED4-0CD986619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C80E8C-1B46-D2F7-F2CC-BB3114E41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159DA5-CE8E-2719-380B-D7DB4BCD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459758-2712-7F9F-EF94-DA96C64A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E7AAC-6B25-9064-B61B-791D1D06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50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E7BCB-414A-6141-611C-23DA4AB7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AE0215-672E-DDB7-242A-3A752B81A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D56F5-E2B2-958D-67B4-81903A0C2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543E8F-9503-5F13-D4B1-915606CB0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F709C2-8D9E-ACF8-F83A-7C5DC077D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A00FC3-F9E6-0598-A577-4807FE37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AD968B-E5FA-A7CA-329A-72D422A63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59012-D5E4-1EC0-A63B-440CA96E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97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97C7E-0E06-83C7-E473-9E9ADF172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F6A1BC-DAFF-A6B7-D0D3-90087430E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23D87-5E14-E337-8905-231129E61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DAB28-B99F-D76F-A20F-39BACA1D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270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64F12B-2CF2-FA09-D1B6-349C8EDF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54DE13-6219-4E3A-BE81-C0FD76FB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22BE6B-DEA9-1A3E-2427-FF3EB772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03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402B4-27EF-0438-BBA4-910F3DC4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42637-B654-937B-DD9E-B7C914E1D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8E0A25-A8A9-6965-9BCA-C18321BD4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43B20-2BCC-4EF3-CFBC-986E8121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364C63-D5E7-C5B4-AD15-5632FAA78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17486E-ADCD-627C-785E-1D266773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0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32339-2693-7392-FE6B-88EAD6BA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821A67-2C91-FB32-288D-26C4C81005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F694A7-E775-9CB8-D8E2-3C4D2FFC1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7F4832-EA7B-D2E4-562D-29CC52713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182128-360E-4B00-0A73-57AB6DBB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6DD813-64DE-0414-396C-2DA818FB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4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E6920-B365-0A57-D7CE-973137A2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1D32C2-2196-000F-E752-6CF7439E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6BDB9-50D6-2450-72D6-7F710822E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747F5-F59F-4179-A04B-C7234E6880A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B26B43-67FE-A219-9897-6381C704A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10243-BF90-A86D-2471-2738EBF1D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32508-D833-436B-8CE5-EBADF2E0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3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E1E3E4-CAC0-8D16-C7A3-61248F23A2B4}"/>
              </a:ext>
            </a:extLst>
          </p:cNvPr>
          <p:cNvSpPr txBox="1"/>
          <p:nvPr/>
        </p:nvSpPr>
        <p:spPr>
          <a:xfrm>
            <a:off x="2277978" y="2423729"/>
            <a:ext cx="8021052" cy="1962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Ингерманландская сказка про возникновение </a:t>
            </a:r>
            <a:r>
              <a:rPr lang="ru-RU" sz="2800" b="1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Ингрии</a:t>
            </a:r>
            <a:r>
              <a:rPr lang="ru-RU" sz="28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про то, как ведьмы похитили солнце, а девочка </a:t>
            </a:r>
            <a:r>
              <a:rPr lang="ru-RU" sz="2800" b="1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28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его вернула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D0880-EA20-B0FA-9F6B-B68C68849C66}"/>
              </a:ext>
            </a:extLst>
          </p:cNvPr>
          <p:cNvSpPr txBox="1"/>
          <p:nvPr/>
        </p:nvSpPr>
        <p:spPr>
          <a:xfrm>
            <a:off x="2538663" y="601579"/>
            <a:ext cx="853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ижорского народа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43363-2BA6-0E2F-A22B-FBF2586A22B8}"/>
              </a:ext>
            </a:extLst>
          </p:cNvPr>
          <p:cNvSpPr txBox="1"/>
          <p:nvPr/>
        </p:nvSpPr>
        <p:spPr>
          <a:xfrm>
            <a:off x="8446168" y="5377086"/>
            <a:ext cx="320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ОДОД №21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Парамонова С.А.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Ходкевич А.С.</a:t>
            </a:r>
          </a:p>
        </p:txBody>
      </p:sp>
    </p:spTree>
    <p:extLst>
      <p:ext uri="{BB962C8B-B14F-4D97-AF65-F5344CB8AC3E}">
        <p14:creationId xmlns:p14="http://schemas.microsoft.com/office/powerpoint/2010/main" val="34603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B8A09-E52E-2DE1-062F-5BCC314EB346}"/>
              </a:ext>
            </a:extLst>
          </p:cNvPr>
          <p:cNvSpPr txBox="1"/>
          <p:nvPr/>
        </p:nvSpPr>
        <p:spPr>
          <a:xfrm>
            <a:off x="248990" y="324852"/>
            <a:ext cx="5734715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вот уже и родная ингерманландская деревня и солнце в самом зените. С тех пор в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Ингрии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навсегда поселились солнце и луна.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59F021-BA77-9EF9-5CB8-59EFBA08B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91" y="160972"/>
            <a:ext cx="5495754" cy="6588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8C000-107F-3C25-55DF-E869D88A0AA6}"/>
              </a:ext>
            </a:extLst>
          </p:cNvPr>
          <p:cNvSpPr txBox="1"/>
          <p:nvPr/>
        </p:nvSpPr>
        <p:spPr>
          <a:xfrm>
            <a:off x="361285" y="5862708"/>
            <a:ext cx="5510126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«Ингерманландские народные сказки»,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Uveskyla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SUOMI, 2000 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EF27C98-4DA8-0252-2B90-34700FE7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0" y="1626368"/>
            <a:ext cx="5896694" cy="39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273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64E0FB-77F8-9B34-7F70-1637AA96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2" y="4427621"/>
            <a:ext cx="5083064" cy="21356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DA6862-3C06-2BB0-DBAF-EF0100B4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09" y="1055771"/>
            <a:ext cx="6540349" cy="4746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E75E1F-1224-AAAA-A17E-FC002F996A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6"/>
          <a:stretch/>
        </p:blipFill>
        <p:spPr>
          <a:xfrm>
            <a:off x="155842" y="240631"/>
            <a:ext cx="5095647" cy="39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34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33E2B-FAC7-5BA3-5611-1A17FF3FFA65}"/>
              </a:ext>
            </a:extLst>
          </p:cNvPr>
          <p:cNvSpPr txBox="1"/>
          <p:nvPr/>
        </p:nvSpPr>
        <p:spPr>
          <a:xfrm>
            <a:off x="320842" y="143600"/>
            <a:ext cx="11550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Зачем девочка отправилась в деревню к ведьмам?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Какие 3 волшебные вещи она взяла с собой?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Какая вещь в сказке сделала одно волшебство, а какие помогли дважды?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Расскажите, какая по характеру девочка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Пайвики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не испугалась злых ведьм.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Как называлась земля, о которой идет речь в сказке? Почему ее так назвали?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01B601-AAA7-F8B9-9B6B-D1330EB6C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96" y="2168720"/>
            <a:ext cx="5027922" cy="3559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0EE25-9DB2-D337-EDB0-9C48E6DF1A6F}"/>
              </a:ext>
            </a:extLst>
          </p:cNvPr>
          <p:cNvSpPr txBox="1"/>
          <p:nvPr/>
        </p:nvSpPr>
        <p:spPr>
          <a:xfrm>
            <a:off x="1794072" y="5813939"/>
            <a:ext cx="798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2334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B0117E-3C17-2A4E-862C-3CA711B46F37}"/>
              </a:ext>
            </a:extLst>
          </p:cNvPr>
          <p:cNvSpPr txBox="1"/>
          <p:nvPr/>
        </p:nvSpPr>
        <p:spPr>
          <a:xfrm>
            <a:off x="6684042" y="387683"/>
            <a:ext cx="5317959" cy="1855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Сначала у бедной земли </a:t>
            </a:r>
            <a:r>
              <a:rPr lang="ru-RU" sz="1800" spc="1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Ингрии</a:t>
            </a:r>
            <a:r>
              <a:rPr lang="ru-RU" sz="1800" spc="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даже названия не было. Все страны-соседки имели названия, а прекрасная земля у Балтийского моря не имела своего имени. И вот шведская принцесса Ингрид вышла замуж за русского князя </a:t>
            </a:r>
            <a:r>
              <a:rPr lang="ru-RU" sz="1800" spc="1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Ярицлейва</a:t>
            </a:r>
            <a:r>
              <a:rPr lang="ru-RU" sz="1800" spc="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жившего в Великом Новгороде.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4A84B7-34B7-1AFA-F21A-7F348964E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14" t="31072" r="38822" b="32440"/>
          <a:stretch/>
        </p:blipFill>
        <p:spPr bwMode="auto">
          <a:xfrm>
            <a:off x="189999" y="387683"/>
            <a:ext cx="6246896" cy="3545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FD3720B-274B-5BE3-38EB-FE064BD9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17" y="3030528"/>
            <a:ext cx="5437270" cy="36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09D747-79B2-1393-90D4-939920B077BE}"/>
              </a:ext>
            </a:extLst>
          </p:cNvPr>
          <p:cNvSpPr txBox="1"/>
          <p:nvPr/>
        </p:nvSpPr>
        <p:spPr>
          <a:xfrm>
            <a:off x="457203" y="4971321"/>
            <a:ext cx="5859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spc="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тогда счастливый князь подарил своей жене землю вокруг реки Невы у Балтийского моря с городом Ладога. С тех пор эта земля и носит название </a:t>
            </a:r>
            <a:r>
              <a:rPr lang="ru-RU" sz="1800" spc="1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Ингрия</a:t>
            </a:r>
            <a:r>
              <a:rPr lang="ru-RU" sz="1800" spc="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146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412888-31AC-DDDE-7BF6-01F2BD0C36EC}"/>
              </a:ext>
            </a:extLst>
          </p:cNvPr>
          <p:cNvSpPr txBox="1"/>
          <p:nvPr/>
        </p:nvSpPr>
        <p:spPr>
          <a:xfrm>
            <a:off x="385008" y="491781"/>
            <a:ext cx="5955633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земля досталась принцессе Ингрид далеко не богатая. В те далекие времена в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Ингрии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было даже света, одна тьма.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6FE964-CCCC-68A2-1818-574E5C06C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840" y="406733"/>
            <a:ext cx="5528518" cy="4096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81CF4-B80B-0E9B-D1A6-09E92013A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2" y="1827659"/>
            <a:ext cx="5975614" cy="42591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669076-73C6-A670-D770-1A0271EF8E76}"/>
              </a:ext>
            </a:extLst>
          </p:cNvPr>
          <p:cNvSpPr txBox="1"/>
          <p:nvPr/>
        </p:nvSpPr>
        <p:spPr>
          <a:xfrm>
            <a:off x="6653463" y="4609510"/>
            <a:ext cx="52938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Давным-давно злые ведьмы с востока похитили солнце и заодно слизали с неба луну. В полной темноте ингерманландцы сеяли и пахали, косили и молотили, и в баню ходили. Люди совсем измучились.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88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97F1C8-AE92-4A63-A8A1-CACDB8DB65DE}"/>
              </a:ext>
            </a:extLst>
          </p:cNvPr>
          <p:cNvSpPr txBox="1"/>
          <p:nvPr/>
        </p:nvSpPr>
        <p:spPr>
          <a:xfrm>
            <a:off x="268451" y="347401"/>
            <a:ext cx="11751095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одной ингерманландской деревне около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Спанькова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жила девочка по имени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Всё время она мечтала увидеть солнце. И вот однажды взяла она с собой три волшебные вещи — цветной плетеный пояс, деревянную расческу и круглую деревянную баклажку с кислым молоком — и отправилась в дальнюю дорогу.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C074E-D938-F605-C013-ABDA0108C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99" y="1410457"/>
            <a:ext cx="8831217" cy="51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80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D858DE-5B87-8EBF-E1FB-CCE6C735F3D9}"/>
              </a:ext>
            </a:extLst>
          </p:cNvPr>
          <p:cNvSpPr txBox="1"/>
          <p:nvPr/>
        </p:nvSpPr>
        <p:spPr>
          <a:xfrm>
            <a:off x="252663" y="263804"/>
            <a:ext cx="7230979" cy="215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Прошла она одну версту, прошла другую, прошла третью и, наконец, пришла в деревню страшных злых ведьм. А деревня была заколдованная, вся светилась волшебным светом, всё здесь шумело и крутилось, работало.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плеснула из волшебной баклажки на дорогу немного кислого молока, и вся деревня мгновенно уснула. Заснули кони и псы, кошки и птицы, мужчины и женщины, старики и дети. Храп стоял на всю округу.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0212-E464-20A7-3BAB-95A78FF0A63F}"/>
              </a:ext>
            </a:extLst>
          </p:cNvPr>
          <p:cNvSpPr txBox="1"/>
          <p:nvPr/>
        </p:nvSpPr>
        <p:spPr>
          <a:xfrm>
            <a:off x="955091" y="5729604"/>
            <a:ext cx="5679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тут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увидела солнце. От такой красоты у нее захватило дух.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EF944F-80D6-32FF-8A96-E641EB8BE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/>
          <a:stretch/>
        </p:blipFill>
        <p:spPr bwMode="auto">
          <a:xfrm>
            <a:off x="7084348" y="2957312"/>
            <a:ext cx="4896851" cy="373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94E8662-5E34-A410-9435-EE9F18EC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47" y="170496"/>
            <a:ext cx="4295790" cy="26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1B9C8C4-943E-F130-065D-2737FFD80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4"/>
          <a:stretch/>
        </p:blipFill>
        <p:spPr bwMode="auto">
          <a:xfrm>
            <a:off x="641686" y="2482585"/>
            <a:ext cx="6108030" cy="30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3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C6EEF6-0615-D716-EF8D-D8775057C0EA}"/>
              </a:ext>
            </a:extLst>
          </p:cNvPr>
          <p:cNvSpPr txBox="1"/>
          <p:nvPr/>
        </p:nvSpPr>
        <p:spPr>
          <a:xfrm>
            <a:off x="5847347" y="206996"/>
            <a:ext cx="5871411" cy="155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Большое солнце было спрятано на высоком дубе, усыпанном алмазными звездами, а серебристая луна светилась за далекой рощей.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взяла свой волшебный пояс и достала солнце с дуба, а потом и луну. И, довольная, отправилась домой.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C730C-E5EE-8963-1CC1-670A664B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1" y="206996"/>
            <a:ext cx="5149517" cy="6470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48435E-78FE-FDE6-1A41-1C5C179E7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51" y="1766525"/>
            <a:ext cx="3790236" cy="488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70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0EF302-AE82-DB48-15D6-EF0543E75EDF}"/>
              </a:ext>
            </a:extLst>
          </p:cNvPr>
          <p:cNvSpPr txBox="1"/>
          <p:nvPr/>
        </p:nvSpPr>
        <p:spPr>
          <a:xfrm>
            <a:off x="336885" y="274943"/>
            <a:ext cx="7664115" cy="215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шла, за ней становилось всё светлей и светлей. Прошла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одну версту и услышала грозный топот. Оглянулась и увидела, что за ней бегут страшные ведьмы и хотят отнять солнце. За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бежали все жители волшебной деревни: даже кошки и собаки. Тогда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бросила на землю свой волшебный пояс и сказала: «Вырасти большая и высокая стена, чтобы злые ведьмы меня не достали». Выросла высокая стена до самого неба и остановила ведьм.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DA2827-0A31-B8A9-6FA9-5C550BA1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27" y="2871654"/>
            <a:ext cx="5045027" cy="371140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52CD63-323F-C568-5743-A3546C741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7" b="6759"/>
          <a:stretch/>
        </p:blipFill>
        <p:spPr bwMode="auto">
          <a:xfrm>
            <a:off x="700988" y="2575075"/>
            <a:ext cx="5043187" cy="400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DFB9CEE-FB55-5CF3-717B-C174C738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631" y="126332"/>
            <a:ext cx="3535156" cy="26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4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6AB909-F236-10CC-D147-EBFC68AEC4CC}"/>
              </a:ext>
            </a:extLst>
          </p:cNvPr>
          <p:cNvSpPr txBox="1"/>
          <p:nvPr/>
        </p:nvSpPr>
        <p:spPr>
          <a:xfrm>
            <a:off x="256672" y="350058"/>
            <a:ext cx="8309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Пробежала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еще версту, слышит страшный топот: опять догоняют ее ведьмы. Бросила она тогда на землю свою волшебную расческу и говорит: «Вырасти огромный-преогромный и густой лес, чтобы злые ведьмы меня не догнали!». Вырос густой и высокий лес и задержал злых ведьм.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BBACBF-B553-FA2D-0123-14CD5557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9"/>
          <a:stretch/>
        </p:blipFill>
        <p:spPr>
          <a:xfrm>
            <a:off x="256672" y="1832543"/>
            <a:ext cx="5268541" cy="4367463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6EAC9D6-4674-EA3A-222F-1D53FEDC5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9" t="-452" r="5817" b="11913"/>
          <a:stretch/>
        </p:blipFill>
        <p:spPr bwMode="auto">
          <a:xfrm>
            <a:off x="5136147" y="2649714"/>
            <a:ext cx="6860674" cy="407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DC860B-D7B4-C0D9-2AEC-CCE7ED8F8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8414" r="3485" b="5105"/>
          <a:stretch/>
        </p:blipFill>
        <p:spPr bwMode="auto">
          <a:xfrm>
            <a:off x="8566484" y="207880"/>
            <a:ext cx="3368844" cy="22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30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6FC9D0-B789-0D76-AAB2-FB27AA57A64E}"/>
              </a:ext>
            </a:extLst>
          </p:cNvPr>
          <p:cNvSpPr txBox="1"/>
          <p:nvPr/>
        </p:nvSpPr>
        <p:spPr>
          <a:xfrm>
            <a:off x="436883" y="604490"/>
            <a:ext cx="4953000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Пробежала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еще версту, стало в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Ингрии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почти светло, уже и родную деревню видно, а ведьмы опять догоняют. Хотят солнце отобрать и луну сожрать.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7A29F2-404C-AC29-74DF-3A5EC7CA6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7"/>
          <a:stretch/>
        </p:blipFill>
        <p:spPr>
          <a:xfrm>
            <a:off x="111766" y="2417297"/>
            <a:ext cx="5603234" cy="335786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1F8618C-13A9-58B5-DB19-763246CB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64" y="327613"/>
            <a:ext cx="6127889" cy="46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D4CA2-3537-3176-583D-FF9C17F03A98}"/>
              </a:ext>
            </a:extLst>
          </p:cNvPr>
          <p:cNvSpPr txBox="1"/>
          <p:nvPr/>
        </p:nvSpPr>
        <p:spPr>
          <a:xfrm>
            <a:off x="5872511" y="5053058"/>
            <a:ext cx="60939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Достала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Пайвики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свою волшебную баклажку, вылила на дорогу молоко и говорит: «Родись река бурная и широкая, чтобы ведьмы меня не догнали». И сразу же разлилась огромная река </a:t>
            </a:r>
            <a:r>
              <a:rPr lang="ru-RU" sz="1800" spc="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Руутанйоки</a:t>
            </a:r>
            <a:r>
              <a:rPr lang="ru-RU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(приток реки Лава — прим. «Бумаги») и остановила ведьм.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892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671</Words>
  <Application>Microsoft Office PowerPoint</Application>
  <PresentationFormat>Широкоэкранный</PresentationFormat>
  <Paragraphs>26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Парамонова</dc:creator>
  <cp:lastModifiedBy>Марина Парамонова</cp:lastModifiedBy>
  <cp:revision>2</cp:revision>
  <dcterms:created xsi:type="dcterms:W3CDTF">2022-10-28T13:23:11Z</dcterms:created>
  <dcterms:modified xsi:type="dcterms:W3CDTF">2022-10-28T15:18:58Z</dcterms:modified>
</cp:coreProperties>
</file>