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068960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Выполнила воспитатель </a:t>
            </a:r>
            <a:r>
              <a:rPr lang="en-US" dirty="0" smtClean="0"/>
              <a:t>I</a:t>
            </a:r>
            <a:r>
              <a:rPr lang="ru-RU" dirty="0" smtClean="0"/>
              <a:t> категории </a:t>
            </a:r>
          </a:p>
          <a:p>
            <a:pPr algn="r"/>
            <a:r>
              <a:rPr lang="ru-RU" dirty="0" smtClean="0"/>
              <a:t>Бухарова Александра Олеговна</a:t>
            </a:r>
          </a:p>
          <a:p>
            <a:pPr algn="r"/>
            <a:r>
              <a:rPr lang="ru-RU" dirty="0" smtClean="0"/>
              <a:t>ГБДОУ детский сад №27</a:t>
            </a:r>
          </a:p>
          <a:p>
            <a:pPr algn="r"/>
            <a:r>
              <a:rPr lang="ru-RU" dirty="0" smtClean="0"/>
              <a:t>Василеостровского р-на</a:t>
            </a:r>
          </a:p>
          <a:p>
            <a:pPr algn="r"/>
            <a:r>
              <a:rPr lang="ru-RU" dirty="0" smtClean="0"/>
              <a:t>Г. </a:t>
            </a:r>
            <a:r>
              <a:rPr lang="ru-RU" dirty="0" err="1" smtClean="0"/>
              <a:t>Санкт-петербург</a:t>
            </a:r>
            <a:endParaRPr lang="ru-RU" dirty="0" smtClean="0"/>
          </a:p>
          <a:p>
            <a:pPr algn="r"/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«Вепсы: Название народа в топонимике Санкт-Петербурга и Ленинградской области»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accent1"/>
                </a:solidFill>
              </a:rPr>
              <a:t>Знакомьтесь - Вепсы</a:t>
            </a: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Вепс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0"/>
            <a:ext cx="6381328" cy="6381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484784"/>
            <a:ext cx="52565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От Ладоги до Онеги жили чудь и весь – прародители современных вепсов. Было их в XIX веке больше 25 тысяч человек. Но уже к концу прошлого столетия насчитывалось чуть более 8 тысяч вепсов. Селились вепсы большими семьями по берегам рек и озер, выращивали ячмень, рожь, в XVIII веке активно развивались лесозаготовка и гончарное искусство. Современными центрами вепсской культуры остаются </a:t>
            </a:r>
            <a:r>
              <a:rPr lang="ru-RU" sz="2000" dirty="0" smtClean="0">
                <a:solidFill>
                  <a:srgbClr val="7030A0"/>
                </a:solidFill>
              </a:rPr>
              <a:t>города </a:t>
            </a:r>
            <a:r>
              <a:rPr lang="ru-RU" sz="2000" dirty="0" smtClean="0">
                <a:solidFill>
                  <a:srgbClr val="7030A0"/>
                </a:solidFill>
              </a:rPr>
              <a:t>и села Петрозаводска, а также Санкт-Петербург.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епсы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971968" cy="59789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епсы3.jpg"/>
          <p:cNvPicPr>
            <a:picLocks noChangeAspect="1"/>
          </p:cNvPicPr>
          <p:nvPr/>
        </p:nvPicPr>
        <p:blipFill>
          <a:blip r:embed="rId2" cstate="print"/>
          <a:srcRect l="13582"/>
          <a:stretch>
            <a:fillRect/>
          </a:stretch>
        </p:blipFill>
        <p:spPr>
          <a:xfrm>
            <a:off x="251520" y="476672"/>
            <a:ext cx="8590510" cy="55998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1"/>
                </a:solidFill>
              </a:rPr>
              <a:t>Регионы проживания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1700808"/>
            <a:ext cx="8503920" cy="4572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Республика </a:t>
            </a:r>
            <a:r>
              <a:rPr lang="ru-RU" b="1" dirty="0" smtClean="0">
                <a:solidFill>
                  <a:srgbClr val="7030A0"/>
                </a:solidFill>
              </a:rPr>
              <a:t>К</a:t>
            </a:r>
            <a:r>
              <a:rPr lang="ru-RU" b="1" dirty="0" smtClean="0">
                <a:solidFill>
                  <a:srgbClr val="7030A0"/>
                </a:solidFill>
              </a:rPr>
              <a:t>арелия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406" t="16400" r="26473" b="9051"/>
          <a:stretch>
            <a:fillRect/>
          </a:stretch>
        </p:blipFill>
        <p:spPr bwMode="auto">
          <a:xfrm>
            <a:off x="323528" y="983550"/>
            <a:ext cx="4032448" cy="561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Вепс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212976"/>
            <a:ext cx="3096344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1"/>
                </a:solidFill>
              </a:rPr>
              <a:t>Регионы проживания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334144" cy="4572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Ленинградская область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366" t="26900" r="13479" b="13251"/>
          <a:stretch>
            <a:fillRect/>
          </a:stretch>
        </p:blipFill>
        <p:spPr bwMode="auto">
          <a:xfrm>
            <a:off x="2339752" y="2060848"/>
            <a:ext cx="648072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епс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324544" y="3645024"/>
            <a:ext cx="2808312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1"/>
                </a:solidFill>
              </a:rPr>
              <a:t>Регионы проживания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76056" y="1340768"/>
            <a:ext cx="3888432" cy="4572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Вологодская область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594" t="34250" r="5210" b="29000"/>
          <a:stretch>
            <a:fillRect/>
          </a:stretch>
        </p:blipFill>
        <p:spPr bwMode="auto">
          <a:xfrm>
            <a:off x="179512" y="2492896"/>
            <a:ext cx="880555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епс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437112"/>
            <a:ext cx="1944216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1"/>
                </a:solidFill>
              </a:rPr>
              <a:t>Всегда ли так звались?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До 1917 года вепсы официально именовались чудью. Этноним «вепсы» распространяется уже в современное время. В деревнях в бытовой русской речи также употреблялись названия </a:t>
            </a:r>
            <a:r>
              <a:rPr lang="ru-RU" b="1" dirty="0" smtClean="0"/>
              <a:t>«</a:t>
            </a:r>
            <a:r>
              <a:rPr lang="ru-RU" b="1" dirty="0" err="1" smtClean="0"/>
              <a:t>чухари</a:t>
            </a:r>
            <a:r>
              <a:rPr lang="ru-RU" b="1" dirty="0" smtClean="0"/>
              <a:t>» или « </a:t>
            </a:r>
            <a:r>
              <a:rPr lang="ru-RU" b="1" dirty="0" err="1" smtClean="0"/>
              <a:t>кайваны</a:t>
            </a:r>
            <a:r>
              <a:rPr lang="ru-RU" b="1" dirty="0" smtClean="0"/>
              <a:t> »</a:t>
            </a:r>
            <a:r>
              <a:rPr lang="ru-RU" dirty="0" smtClean="0"/>
              <a:t>, которые часто имели шутливо-иронический или уничижительный оттенок.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Приятно было познакомиться!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Вепс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140748" cy="549255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</TotalTime>
  <Words>156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«Вепсы: Название народа в топонимике Санкт-Петербурга и Ленинградской области»</vt:lpstr>
      <vt:lpstr>Знакомьтесь - Вепсы</vt:lpstr>
      <vt:lpstr>Слайд 3</vt:lpstr>
      <vt:lpstr>Слайд 4</vt:lpstr>
      <vt:lpstr>Регионы проживания</vt:lpstr>
      <vt:lpstr>Регионы проживания</vt:lpstr>
      <vt:lpstr>Регионы проживания</vt:lpstr>
      <vt:lpstr>Всегда ли так звались?</vt:lpstr>
      <vt:lpstr>Приятно было познакомиться!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Бухарова Александра</dc:creator>
  <cp:lastModifiedBy>Бухарова Александра</cp:lastModifiedBy>
  <cp:revision>4</cp:revision>
  <dcterms:created xsi:type="dcterms:W3CDTF">2022-10-04T12:10:27Z</dcterms:created>
  <dcterms:modified xsi:type="dcterms:W3CDTF">2022-10-04T12:49:16Z</dcterms:modified>
</cp:coreProperties>
</file>