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ECFA-43D6-45F3-A2CD-E44DBD767766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6FA-2B5F-4D2E-867D-628531CBE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ECFA-43D6-45F3-A2CD-E44DBD767766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6FA-2B5F-4D2E-867D-628531CBE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ECFA-43D6-45F3-A2CD-E44DBD767766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6FA-2B5F-4D2E-867D-628531CBE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ECFA-43D6-45F3-A2CD-E44DBD767766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6FA-2B5F-4D2E-867D-628531CBE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ECFA-43D6-45F3-A2CD-E44DBD767766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6FA-2B5F-4D2E-867D-628531CBE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ECFA-43D6-45F3-A2CD-E44DBD767766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6FA-2B5F-4D2E-867D-628531CBE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ECFA-43D6-45F3-A2CD-E44DBD767766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6FA-2B5F-4D2E-867D-628531CBE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ECFA-43D6-45F3-A2CD-E44DBD767766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6FA-2B5F-4D2E-867D-628531CBE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ECFA-43D6-45F3-A2CD-E44DBD767766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6FA-2B5F-4D2E-867D-628531CBE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ECFA-43D6-45F3-A2CD-E44DBD767766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6FA-2B5F-4D2E-867D-628531CBE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ECFA-43D6-45F3-A2CD-E44DBD767766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6FA-2B5F-4D2E-867D-628531CBE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8ECFA-43D6-45F3-A2CD-E44DBD767766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EF6FA-2B5F-4D2E-867D-628531CBE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sportishka.com/uploads/posts/2022-11/1667497243_2-sportishka-com-p-ramki-sportivnie-obo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/>
          <a:lstStyle/>
          <a:p>
            <a:r>
              <a:rPr lang="ru-RU" dirty="0" smtClean="0"/>
              <a:t>Современные игры для детей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portishka.com/uploads/posts/2022-11/1667497243_2-sportishka-com-p-ramki-sportivnie-obo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400" b="1" dirty="0" smtClean="0"/>
              <a:t>«Волшебник» </a:t>
            </a:r>
          </a:p>
          <a:p>
            <a:pPr>
              <a:buNone/>
            </a:pPr>
            <a:r>
              <a:rPr lang="ru-RU" sz="1400" dirty="0" smtClean="0"/>
              <a:t>        Игра помогает сформировать доверительные отношения в группе. </a:t>
            </a:r>
          </a:p>
          <a:p>
            <a:pPr>
              <a:buNone/>
            </a:pPr>
            <a:r>
              <a:rPr lang="ru-RU" sz="1400" dirty="0" smtClean="0"/>
              <a:t>         Ход игры: все дети встают в круг, положив ручки друг другу на плечи. Один из детей выбирается «волшебником», воспитатель завязывает ему глаза и переводит в другое место круга. Теперь рядом с ребенком стоят уже другие дети: коснувшись руками их плеч, «волшебник» должен сказать, кто это. Воспитатель просит ребят сохранять тишину во время отгадывания, чтобы не рассеялось «волшебство». </a:t>
            </a:r>
          </a:p>
          <a:p>
            <a:pPr>
              <a:buNone/>
            </a:pPr>
            <a:endParaRPr lang="ru-RU" sz="1400" dirty="0"/>
          </a:p>
          <a:p>
            <a:pPr algn="ctr">
              <a:buNone/>
            </a:pPr>
            <a:r>
              <a:rPr lang="ru-RU" sz="1400" b="1" dirty="0" smtClean="0"/>
              <a:t>«Добрый волшебный зверь» </a:t>
            </a:r>
          </a:p>
          <a:p>
            <a:pPr>
              <a:buNone/>
            </a:pPr>
            <a:r>
              <a:rPr lang="ru-RU" sz="1400" dirty="0" smtClean="0"/>
              <a:t>       Игра помогает развить умение сотрудничать и работать вместе.  </a:t>
            </a:r>
          </a:p>
          <a:p>
            <a:pPr>
              <a:buNone/>
            </a:pPr>
            <a:r>
              <a:rPr lang="ru-RU" sz="1400" dirty="0" smtClean="0"/>
              <a:t>        Ход игры: все дети собираются рядом, берутся за руки (или кладут руки на плечи). Ведущий-воспитатель говорит, что теперь они вместе — большое волшебное животное. Для того, чтобы действительно им стать, надо соблюдать тишину, успокоиться и послушать дыхание друг друга. А теперь постараться дышать одинаково — так, как будто мы все — единое целое. </a:t>
            </a:r>
          </a:p>
          <a:p>
            <a:pPr algn="ctr">
              <a:buNone/>
            </a:pPr>
            <a:endParaRPr lang="ru-RU" sz="1400" b="1" dirty="0"/>
          </a:p>
          <a:p>
            <a:pPr algn="ctr">
              <a:buNone/>
            </a:pPr>
            <a:r>
              <a:rPr lang="ru-RU" sz="1400" b="1" dirty="0" smtClean="0"/>
              <a:t>«Пересядь, если ты...» </a:t>
            </a:r>
          </a:p>
          <a:p>
            <a:pPr>
              <a:buNone/>
            </a:pPr>
            <a:r>
              <a:rPr lang="ru-RU" sz="1400" dirty="0" smtClean="0"/>
              <a:t>        Ход игры: ведущий рассказывает, что все дети и все люди на свете очень разные, но при этом все друг на друга похожи.  Потом включает тихую фоновую музыку и предлагает проверить.  Ведущий: Давайте убедимся, что это так! Пусть сейчас встанут и пересядут на место другого те, кто любит... шоколад! Дети встают и пересаживаются на освободившиеся места.  Воспитатель предлагает разные варианты: кто любит </a:t>
            </a:r>
            <a:r>
              <a:rPr lang="ru-RU" sz="1400" dirty="0" err="1" smtClean="0"/>
              <a:t>Фиксиков</a:t>
            </a:r>
            <a:r>
              <a:rPr lang="ru-RU" sz="1400" dirty="0" smtClean="0"/>
              <a:t>, кто любит спать во время тихого часа, кто помогает маме, кто всегда доедает обед, кто любит осень и т.д.  После нескольких этапов, детям предлагается сделать вывод, что у них в группе действительно очень много общего, а для того, чтобы узнать другого человека и подружиться с ним, у него можно спросить, что ему нравится.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portishka.com/uploads/posts/2022-11/1667497243_2-sportishka-com-p-ramki-sportivnie-obo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400" b="1" dirty="0" smtClean="0"/>
              <a:t>«Вставай, я смотрю на тебя!» </a:t>
            </a:r>
          </a:p>
          <a:p>
            <a:pPr>
              <a:buNone/>
            </a:pPr>
            <a:r>
              <a:rPr lang="ru-RU" sz="1400" dirty="0" smtClean="0"/>
              <a:t>        Игра помогает развить взаимопонимание между детьми.  Ход игры: воспитатель водит первым, чтобы показать правила. Все садятся в ряд, водящий выходит вперед, обводит глазами всех детей, а потом на 2-3 секунды останавливает на ком-то взгляд. Тот, на кого сейчас смотрит ведущий, должен встать и улыбнуться. Водящими становятся все дети по очереди, чтобы научиться понимать и чувствовать жесты и артикуляцию других. </a:t>
            </a:r>
          </a:p>
          <a:p>
            <a:pPr>
              <a:buNone/>
            </a:pPr>
            <a:endParaRPr lang="ru-RU" sz="1400" dirty="0"/>
          </a:p>
          <a:p>
            <a:pPr algn="ctr">
              <a:buNone/>
            </a:pPr>
            <a:r>
              <a:rPr lang="ru-RU" sz="1400" b="1" dirty="0" smtClean="0"/>
              <a:t>«Обиженный зайчик» </a:t>
            </a:r>
          </a:p>
          <a:p>
            <a:pPr>
              <a:buNone/>
            </a:pPr>
            <a:r>
              <a:rPr lang="ru-RU" sz="1400" dirty="0" smtClean="0"/>
              <a:t>        Игра помогает — развить умению сочувствовать и любить окружающих </a:t>
            </a:r>
          </a:p>
          <a:p>
            <a:pPr>
              <a:buNone/>
            </a:pPr>
            <a:r>
              <a:rPr lang="ru-RU" sz="1400" dirty="0" smtClean="0"/>
              <a:t>        Ход игры: ведущий (один из детей) садится в центр круга. Он — обиженный маленький зайчик, который не успел сорвать вкусную морковку / не самый быстрый в лесу / встретил злого волка. Причину можно не уточнять, если дети сами не предложат варианты.  Все ребята по очереди подходят к грустному зайке и пытаются его утешить и пожалеть. </a:t>
            </a:r>
          </a:p>
          <a:p>
            <a:pPr>
              <a:buNone/>
            </a:pPr>
            <a:endParaRPr lang="ru-RU" sz="1400" dirty="0"/>
          </a:p>
          <a:p>
            <a:pPr algn="ctr">
              <a:buNone/>
            </a:pPr>
            <a:r>
              <a:rPr lang="ru-RU" sz="1400" b="1" dirty="0" smtClean="0"/>
              <a:t>«Природа грустит» </a:t>
            </a:r>
          </a:p>
          <a:p>
            <a:pPr>
              <a:buNone/>
            </a:pPr>
            <a:r>
              <a:rPr lang="ru-RU" sz="1400" dirty="0" smtClean="0"/>
              <a:t>       Игра помогает — развить умение сочувствовать и помогать.  </a:t>
            </a:r>
          </a:p>
          <a:p>
            <a:pPr>
              <a:buNone/>
            </a:pPr>
            <a:r>
              <a:rPr lang="ru-RU" sz="1400" dirty="0" smtClean="0"/>
              <a:t>        Ход игры. Воспитатель: вы ведь плачете, когда вас обижают? Дети: да, иногда! Воспитатель: как вы думаете, может ли и природа плакать, если кто-то ее обидит?  Дети: наверное! Воспитатель: вот осенью идет дождик, это природу кто-то обидел? Далее ведущий предлагает детям обсудить, почему природа может плакать и как ее могли обидеть. Для разнообразия можно выбирать не абстрактные явления, а деревья или цветы. Дети должны предложить различные варианты: как можно пожалеть природу и помочь ей. В процессе обсуждения ведущий спрашивает, можно ли точно так же пожалеть своего друга, если его обидели. Дети приходят к выводу, что сочувствие и поддержка – это не сложно.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portishka.com/uploads/posts/2022-11/1667497243_2-sportishka-com-p-ramki-sportivnie-obo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dirty="0" smtClean="0"/>
              <a:t>«Маленький круг — большой круг</a:t>
            </a:r>
            <a:r>
              <a:rPr lang="ru-RU" sz="1400" dirty="0" smtClean="0"/>
              <a:t>» </a:t>
            </a:r>
          </a:p>
          <a:p>
            <a:pPr>
              <a:buNone/>
            </a:pPr>
            <a:r>
              <a:rPr lang="ru-RU" sz="1400" dirty="0" smtClean="0"/>
              <a:t>        Игра помогает развить у детей умение сотрудничать.  Ход игры: ведущий вместе с детьми образуют большой круг, держась за руки. По команде воспитателя надо сделать самый большой круг, не разрывая рук. Потом — самый маленький. Можно попробовать: самый длинный, самый высокий (прыгаем), самый низкий (присаживаемся), самый улыбчивый (улыбаемся), самый веселый (смеемся). Главное научиться делать все это вместе и сохранять круг целым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portishka.com/uploads/posts/2022-11/1667497243_2-sportishka-com-p-ramki-sportivnie-obo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7"/>
            <a:ext cx="7931224" cy="5040559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В игре малыши узнают мир и усваивают систему отношений в обществе, развиваются, учатся премудростям, формируются как личности. Именно игра позволяет скорректировать возникающие проблемы и сложности в отношениях.</a:t>
            </a:r>
          </a:p>
          <a:p>
            <a:endParaRPr lang="ru-RU" sz="1400" dirty="0"/>
          </a:p>
          <a:p>
            <a:r>
              <a:rPr lang="ru-RU" sz="1400" dirty="0" smtClean="0"/>
              <a:t>Рассмотрим какими качествами обладают современные дошкольники:</a:t>
            </a:r>
          </a:p>
          <a:p>
            <a:pPr algn="ctr">
              <a:buNone/>
            </a:pPr>
            <a:r>
              <a:rPr lang="ru-RU" sz="1400" dirty="0" smtClean="0"/>
              <a:t>- повышенная активность</a:t>
            </a:r>
          </a:p>
          <a:p>
            <a:pPr algn="ctr">
              <a:buNone/>
            </a:pPr>
            <a:r>
              <a:rPr lang="ru-RU" sz="1400" dirty="0" smtClean="0"/>
              <a:t>- возбудимость</a:t>
            </a:r>
          </a:p>
          <a:p>
            <a:pPr algn="ctr">
              <a:buNone/>
            </a:pPr>
            <a:r>
              <a:rPr lang="ru-RU" sz="1400" dirty="0" smtClean="0"/>
              <a:t>- неусидчивость</a:t>
            </a:r>
          </a:p>
          <a:p>
            <a:pPr algn="ctr">
              <a:buNone/>
            </a:pPr>
            <a:r>
              <a:rPr lang="ru-RU" sz="1400" dirty="0" smtClean="0"/>
              <a:t>- неустойчивое внимание</a:t>
            </a:r>
          </a:p>
          <a:p>
            <a:pPr algn="ctr">
              <a:buNone/>
            </a:pPr>
            <a:r>
              <a:rPr lang="ru-RU" sz="1400" dirty="0" smtClean="0"/>
              <a:t>- рефлекс свободы - они сами выстраивают стратегию своего поведения</a:t>
            </a:r>
          </a:p>
          <a:p>
            <a:pPr algn="ctr">
              <a:buNone/>
            </a:pPr>
            <a:r>
              <a:rPr lang="ru-RU" sz="1400" dirty="0" smtClean="0"/>
              <a:t>- уверены в себе</a:t>
            </a:r>
          </a:p>
          <a:p>
            <a:pPr algn="ctr">
              <a:buNone/>
            </a:pPr>
            <a:r>
              <a:rPr lang="ru-RU" sz="1400" dirty="0" smtClean="0"/>
              <a:t>- хорошо информированы</a:t>
            </a:r>
          </a:p>
          <a:p>
            <a:pPr algn="ctr">
              <a:buNone/>
            </a:pPr>
            <a:r>
              <a:rPr lang="ru-RU" sz="1400" dirty="0" smtClean="0"/>
              <a:t>- слабее здоровьем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большой процент с речевой и психологической задержкой</a:t>
            </a:r>
          </a:p>
          <a:p>
            <a:pPr algn="ctr">
              <a:buFontTx/>
              <a:buChar char="-"/>
            </a:pPr>
            <a:endParaRPr lang="ru-RU" sz="1400" dirty="0"/>
          </a:p>
          <a:p>
            <a:pPr algn="ctr">
              <a:buFontTx/>
              <a:buChar char="-"/>
            </a:pPr>
            <a:endParaRPr lang="ru-RU" sz="1400" dirty="0" smtClean="0"/>
          </a:p>
          <a:p>
            <a:pPr algn="just"/>
            <a:r>
              <a:rPr lang="ru-RU" sz="1400" dirty="0"/>
              <a:t>Не смотря на все эти качества и  на изменения в мире, обществе, семье, современные дошкольники продолжают оставаться детьми. Они любят играть, только содержание игр, игровые интересы несколько изменились.</a:t>
            </a:r>
          </a:p>
          <a:p>
            <a:pPr algn="just"/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portishka.com/uploads/posts/2022-11/1667497243_2-sportishka-com-p-ramki-sportivnie-obo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Игры современных дошкольников: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742950" indent="-742950" algn="ctr">
              <a:buNone/>
            </a:pPr>
            <a:r>
              <a:rPr lang="ru-RU" sz="1400" b="1" u="sng" dirty="0" smtClean="0"/>
              <a:t>Подвижные игры современных дошкольников</a:t>
            </a:r>
          </a:p>
          <a:p>
            <a:pPr marL="742950" indent="-742950" algn="just">
              <a:buNone/>
            </a:pPr>
            <a:r>
              <a:rPr lang="ru-RU" sz="1400" dirty="0" smtClean="0"/>
              <a:t>Существует множество подвижных игр в которые играют современные дошкольники. </a:t>
            </a:r>
          </a:p>
          <a:p>
            <a:pPr marL="742950" indent="-742950" algn="just">
              <a:buNone/>
            </a:pPr>
            <a:endParaRPr lang="ru-RU" sz="1400" dirty="0" smtClean="0"/>
          </a:p>
          <a:p>
            <a:pPr marL="742950" indent="-742950">
              <a:buNone/>
            </a:pPr>
            <a:r>
              <a:rPr lang="ru-RU" sz="1400" dirty="0" smtClean="0"/>
              <a:t>Некоторые из них известны нам уже давно, это такие игры, как:</a:t>
            </a:r>
          </a:p>
          <a:p>
            <a:pPr marL="742950" indent="-742950" algn="ctr">
              <a:buNone/>
            </a:pPr>
            <a:r>
              <a:rPr lang="ru-RU" sz="1400" dirty="0" smtClean="0"/>
              <a:t>«Прятки».</a:t>
            </a:r>
          </a:p>
          <a:p>
            <a:pPr marL="742950" indent="-742950" algn="ctr">
              <a:buNone/>
            </a:pPr>
            <a:r>
              <a:rPr lang="ru-RU" sz="1400" dirty="0" smtClean="0"/>
              <a:t>«Салочки» </a:t>
            </a:r>
          </a:p>
          <a:p>
            <a:pPr marL="742950" indent="-742950" algn="ctr">
              <a:buNone/>
            </a:pPr>
            <a:r>
              <a:rPr lang="ru-RU" sz="1400" dirty="0" smtClean="0"/>
              <a:t>«Мыльные пузыри»</a:t>
            </a:r>
          </a:p>
          <a:p>
            <a:pPr marL="742950" indent="-742950" algn="ctr">
              <a:buNone/>
            </a:pPr>
            <a:r>
              <a:rPr lang="ru-RU" sz="1400" dirty="0" smtClean="0"/>
              <a:t>«Воздушный змей» (в современном мире он преобразился в самолётик из пенопласта)</a:t>
            </a:r>
          </a:p>
          <a:p>
            <a:pPr marL="742950" indent="-742950" algn="ctr">
              <a:buNone/>
            </a:pPr>
            <a:r>
              <a:rPr lang="ru-RU" sz="1400" dirty="0" smtClean="0"/>
              <a:t>«Наперегонки».</a:t>
            </a:r>
          </a:p>
          <a:p>
            <a:pPr marL="742950" indent="-742950" algn="ctr">
              <a:buNone/>
            </a:pPr>
            <a:r>
              <a:rPr lang="ru-RU" sz="1400" dirty="0" smtClean="0"/>
              <a:t>«Классики»</a:t>
            </a:r>
          </a:p>
          <a:p>
            <a:pPr marL="742950" indent="-742950" algn="ctr">
              <a:buNone/>
            </a:pPr>
            <a:r>
              <a:rPr lang="ru-RU" sz="1400" dirty="0" smtClean="0"/>
              <a:t>Футбол</a:t>
            </a:r>
          </a:p>
          <a:p>
            <a:pPr marL="742950" indent="-742950" algn="ctr">
              <a:buNone/>
            </a:pPr>
            <a:r>
              <a:rPr lang="ru-RU" sz="1400" dirty="0" smtClean="0"/>
              <a:t>Пионербол</a:t>
            </a:r>
          </a:p>
          <a:p>
            <a:pPr marL="742950" indent="-742950" algn="ctr">
              <a:buNone/>
            </a:pPr>
            <a:r>
              <a:rPr lang="ru-RU" sz="1400" dirty="0" smtClean="0"/>
              <a:t>Бадминтон</a:t>
            </a:r>
          </a:p>
          <a:p>
            <a:pPr marL="742950" indent="-742950" algn="ctr">
              <a:buNone/>
            </a:pPr>
            <a:r>
              <a:rPr lang="ru-RU" sz="1400" dirty="0" smtClean="0"/>
              <a:t>Теннис</a:t>
            </a:r>
          </a:p>
          <a:p>
            <a:pPr marL="742950" indent="-742950" algn="ctr">
              <a:buNone/>
            </a:pPr>
            <a:r>
              <a:rPr lang="ru-RU" sz="1400" dirty="0" smtClean="0"/>
              <a:t>Пинг-понг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portishka.com/uploads/posts/2022-11/1667497243_2-sportishka-com-p-ramki-sportivnie-obo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8686800" cy="5145435"/>
          </a:xfrm>
        </p:spPr>
        <p:txBody>
          <a:bodyPr>
            <a:normAutofit/>
          </a:bodyPr>
          <a:lstStyle/>
          <a:p>
            <a:pPr marL="742950" indent="-742950" algn="ctr">
              <a:buNone/>
            </a:pPr>
            <a:r>
              <a:rPr lang="ru-RU" sz="1400" b="1" u="sng" dirty="0" smtClean="0"/>
              <a:t>  Сюжетно-ролевые игры современных дошкольников</a:t>
            </a:r>
          </a:p>
          <a:p>
            <a:pPr marL="742950" indent="-742950">
              <a:buNone/>
            </a:pPr>
            <a:r>
              <a:rPr lang="ru-RU" sz="1400" dirty="0" smtClean="0"/>
              <a:t>                Значительные изменения произошли в сюжетно-ролевых играх. Поменялись герои сюжетно-ролевых игр, у девочек были в предпочтении игры «Дочки – матери» - «Семья куклы </a:t>
            </a:r>
            <a:r>
              <a:rPr lang="ru-RU" sz="1400" dirty="0" err="1" smtClean="0"/>
              <a:t>Барби</a:t>
            </a:r>
            <a:r>
              <a:rPr lang="ru-RU" sz="1400" dirty="0" smtClean="0"/>
              <a:t>», у мальчиков  чаще проигрывались сюжеты, связанные с защитой и нападением: «полицейские и воры», «бандиты </a:t>
            </a:r>
            <a:r>
              <a:rPr lang="ru-RU" sz="1400" dirty="0" err="1" smtClean="0"/>
              <a:t>инаши</a:t>
            </a:r>
            <a:r>
              <a:rPr lang="ru-RU" sz="1400" dirty="0" smtClean="0"/>
              <a:t>», «охотники за привидениями», погоня за преступниками, всевозможные </a:t>
            </a:r>
            <a:r>
              <a:rPr lang="ru-RU" sz="1400" dirty="0" err="1" smtClean="0"/>
              <a:t>стрелялки</a:t>
            </a:r>
            <a:r>
              <a:rPr lang="ru-RU" sz="1400" dirty="0" smtClean="0"/>
              <a:t> и т.д.</a:t>
            </a:r>
          </a:p>
          <a:p>
            <a:pPr marL="742950" indent="-742950">
              <a:buNone/>
            </a:pPr>
            <a:r>
              <a:rPr lang="ru-RU" sz="1400" dirty="0" smtClean="0"/>
              <a:t>               Теперь большинство детей воспроизводят в своих играх</a:t>
            </a:r>
          </a:p>
          <a:p>
            <a:pPr marL="742950" indent="-742950">
              <a:buNone/>
            </a:pPr>
            <a:r>
              <a:rPr lang="ru-RU" sz="1400" dirty="0" smtClean="0"/>
              <a:t>               преимущественно сюжеты мультиков, сериалов или передач, таких как «</a:t>
            </a:r>
            <a:r>
              <a:rPr lang="ru-RU" sz="1400" dirty="0" err="1" smtClean="0"/>
              <a:t>Сейлор</a:t>
            </a:r>
            <a:r>
              <a:rPr lang="ru-RU" sz="1400" dirty="0" smtClean="0"/>
              <a:t> </a:t>
            </a:r>
            <a:r>
              <a:rPr lang="ru-RU" sz="1400" dirty="0" err="1" smtClean="0"/>
              <a:t>Мун</a:t>
            </a:r>
            <a:r>
              <a:rPr lang="ru-RU" sz="1400" dirty="0" smtClean="0"/>
              <a:t>»,  «Человек – паук», «Черепашки – ниндзя», «Последний герой», «Бригада», «Зачарованные» и др.</a:t>
            </a:r>
          </a:p>
          <a:p>
            <a:pPr marL="742950" indent="-742950" algn="ctr">
              <a:buNone/>
            </a:pPr>
            <a:r>
              <a:rPr lang="ru-RU" sz="1400" b="1" dirty="0" smtClean="0"/>
              <a:t>Появились новые сюжетно-ролевые игры</a:t>
            </a:r>
          </a:p>
          <a:p>
            <a:pPr marL="742950" indent="-742950">
              <a:buNone/>
            </a:pPr>
            <a:endParaRPr lang="ru-RU" sz="1400" dirty="0" smtClean="0"/>
          </a:p>
          <a:p>
            <a:pPr marL="742950" indent="-742950" algn="ctr">
              <a:buNone/>
            </a:pPr>
            <a:r>
              <a:rPr lang="ru-RU" sz="1400" b="1" dirty="0" smtClean="0"/>
              <a:t>«Банк»</a:t>
            </a:r>
          </a:p>
          <a:p>
            <a:pPr marL="742950" indent="-742950">
              <a:buNone/>
            </a:pPr>
            <a:r>
              <a:rPr lang="ru-RU" sz="1400" dirty="0" smtClean="0"/>
              <a:t>               </a:t>
            </a:r>
            <a:r>
              <a:rPr lang="ru-RU" sz="1400" i="1" dirty="0" smtClean="0"/>
              <a:t>Примерные игровые действия</a:t>
            </a:r>
            <a:r>
              <a:rPr lang="ru-RU" sz="1400" dirty="0" smtClean="0"/>
              <a:t>: посещение банка, выбор необходимых услуг; работа кассы, пункта обмена валют; оформление документов, прием</a:t>
            </a:r>
          </a:p>
          <a:p>
            <a:pPr marL="742950" indent="-742950">
              <a:buNone/>
            </a:pPr>
            <a:r>
              <a:rPr lang="ru-RU" sz="1400" dirty="0" smtClean="0"/>
              <a:t>               </a:t>
            </a:r>
            <a:r>
              <a:rPr lang="ru-RU" sz="1400" i="1" dirty="0" smtClean="0"/>
              <a:t>Предметно-игровая среда. </a:t>
            </a:r>
            <a:r>
              <a:rPr lang="ru-RU" sz="1400" dirty="0" smtClean="0"/>
              <a:t>Оборудование: бланки; касса; сберегательные книжки; компьютер.</a:t>
            </a:r>
          </a:p>
          <a:p>
            <a:pPr algn="ctr">
              <a:buNone/>
            </a:pPr>
            <a:endParaRPr lang="ru-RU" sz="1400" b="1" dirty="0" smtClean="0"/>
          </a:p>
          <a:p>
            <a:pPr algn="ctr">
              <a:buNone/>
            </a:pPr>
            <a:r>
              <a:rPr lang="ru-RU" sz="1400" b="1" dirty="0" smtClean="0"/>
              <a:t>«Дизайнерская студия»</a:t>
            </a:r>
          </a:p>
          <a:p>
            <a:pPr algn="ctr"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i="1" dirty="0" smtClean="0"/>
              <a:t>              Примерные игровые действия</a:t>
            </a:r>
            <a:r>
              <a:rPr lang="ru-RU" sz="1400" dirty="0" smtClean="0"/>
              <a:t>: выбор объекта, прием заказа; конкурс макетов; подбор материалов,       измерение площади работ; согласование с заказчиком; оформление интерьера, сдача заказа; дополнения декоративными деталями; решение при возникновении конфликтных или спорных ситуаций; оплата заказа.</a:t>
            </a:r>
          </a:p>
          <a:p>
            <a:pPr marL="742950" indent="-742950">
              <a:buNone/>
            </a:pPr>
            <a:endParaRPr lang="ru-RU" sz="1400" dirty="0" smtClean="0"/>
          </a:p>
          <a:p>
            <a:pPr marL="742950" indent="-742950">
              <a:buNone/>
            </a:pPr>
            <a:endParaRPr lang="ru-RU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portishka.com/uploads/posts/2022-11/1667497243_2-sportishka-com-p-ramki-sportivnie-obo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i="1" dirty="0" smtClean="0"/>
              <a:t>Предметно-игровая среда. </a:t>
            </a:r>
            <a:r>
              <a:rPr lang="ru-RU" sz="1400" dirty="0" smtClean="0"/>
              <a:t>Оборудование: альбомы для оформления интерьеров; образцы тканей, обоев, краски и др. планировка различных помещений; декоративные украшения; </a:t>
            </a:r>
            <a:r>
              <a:rPr lang="ru-RU" sz="1400" dirty="0" err="1" smtClean="0"/>
              <a:t>фланелеграф</a:t>
            </a:r>
            <a:r>
              <a:rPr lang="ru-RU" sz="1400" dirty="0" smtClean="0"/>
              <a:t> с набором картинок мебели и декоративных украшений; сантиметр; рулетка.</a:t>
            </a:r>
          </a:p>
          <a:p>
            <a:pPr algn="ctr">
              <a:buNone/>
            </a:pPr>
            <a:endParaRPr lang="ru-RU" sz="1700" dirty="0" smtClean="0"/>
          </a:p>
          <a:p>
            <a:pPr algn="ctr">
              <a:buNone/>
            </a:pPr>
            <a:r>
              <a:rPr lang="ru-RU" sz="1400" b="1" dirty="0" smtClean="0"/>
              <a:t>«</a:t>
            </a:r>
            <a:r>
              <a:rPr lang="ru-RU" sz="1400" b="1" dirty="0" err="1" smtClean="0"/>
              <a:t>Бьюти</a:t>
            </a:r>
            <a:r>
              <a:rPr lang="ru-RU" sz="1400" b="1" dirty="0" smtClean="0"/>
              <a:t> салон»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</a:t>
            </a:r>
            <a:r>
              <a:rPr lang="ru-RU" sz="1400" i="1" dirty="0" smtClean="0"/>
              <a:t>Роли: </a:t>
            </a:r>
            <a:r>
              <a:rPr lang="ru-RU" sz="1400" dirty="0" smtClean="0"/>
              <a:t>парикмахер, мастер маникюра, мастер косметолог, </a:t>
            </a:r>
            <a:r>
              <a:rPr lang="ru-RU" sz="1400" dirty="0" err="1" smtClean="0"/>
              <a:t>татуаж</a:t>
            </a:r>
            <a:r>
              <a:rPr lang="ru-RU" sz="1400" dirty="0" smtClean="0"/>
              <a:t>, мастер по наращиванию ресниц, администратор, уборщица, клиенты.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</a:t>
            </a:r>
            <a:r>
              <a:rPr lang="ru-RU" sz="1400" i="1" dirty="0" smtClean="0"/>
              <a:t>Игровые действия: </a:t>
            </a:r>
            <a:r>
              <a:rPr lang="ru-RU" sz="1400" dirty="0" smtClean="0"/>
              <a:t>Парикмахер моет волосы, причесывает, делает стрижки, красит волосы, бреет, освежает </a:t>
            </a:r>
            <a:r>
              <a:rPr lang="ru-RU" sz="1400" dirty="0" err="1" smtClean="0"/>
              <a:t>парфюмом</a:t>
            </a:r>
            <a:r>
              <a:rPr lang="ru-RU" sz="1400" dirty="0" smtClean="0"/>
              <a:t>. Мастер маникюра делает маникюр, покрывает ногти лаком, гелем, наращивает ногти, дает рекомендации по уходу за руками. Мастер косметического кабинета делает массаж лица, протирает лосьоном, смазывает кремом, красит глаза, губы и др. Администратор производит расчёт. Уборщица подметает, меняет использованные полотенца, салфетки. Посетители вежливо здороваются с работниками салона, просят оказать услугу, советуются с мастерами, платят в кассу, благодарят за услуги.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</a:t>
            </a:r>
            <a:r>
              <a:rPr lang="ru-RU" sz="1400" i="1" dirty="0" smtClean="0"/>
              <a:t>Игровой материал</a:t>
            </a:r>
            <a:r>
              <a:rPr lang="ru-RU" sz="1400" dirty="0" smtClean="0"/>
              <a:t>: зеркало, набор расчесок, бритва, ножницы, машинка для стрижки волос, фен для сушки, лак для волос, одеколон, лак для ногтей, детская косметика, альбом с образцами причесок, краска для волос, халаты, пелеринки, полотенца, касса, чеки, деньги, швабра, ведро.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portishka.com/uploads/posts/2022-11/1667497243_2-sportishka-com-p-ramki-sportivnie-obo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b="1" dirty="0" smtClean="0"/>
              <a:t>«Агентство недвижимости»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</a:t>
            </a:r>
            <a:r>
              <a:rPr lang="ru-RU" sz="1400" i="1" dirty="0" smtClean="0"/>
              <a:t>Игровые действия: </a:t>
            </a:r>
            <a:r>
              <a:rPr lang="ru-RU" sz="1400" dirty="0" smtClean="0"/>
              <a:t>воспитатель предлагает детям отгадать загадку: «Что за башенка стоит, а в окошке свет горит? В этой башне мы живем, и она зовется? (дом)». Воспитатель предлагает детям построить большой, просторный дом, где бы могли поселиться игрушки. Дети вспоминают, какие бывают строительные профессии, чем заняты люди на стройке. Затем дети договариваются о постройке дома. Распределяются роли между детьми: одни – Строители, они строят дом; другие – Водители, они подвозят строительный материал на стройку, один из детей – Крановщик. В ходе строительства следует обращать внимание на взаимоотношения между детьми. Дом готов, и туда могут вселяться новые жители. Дети самостоятельно играют. </a:t>
            </a:r>
          </a:p>
          <a:p>
            <a:pPr>
              <a:buNone/>
            </a:pPr>
            <a:r>
              <a:rPr lang="ru-RU" sz="1400" dirty="0" smtClean="0"/>
              <a:t>        </a:t>
            </a:r>
            <a:r>
              <a:rPr lang="ru-RU" sz="1400" i="1" dirty="0" smtClean="0"/>
              <a:t>Игровой материал</a:t>
            </a:r>
            <a:r>
              <a:rPr lang="ru-RU" sz="1400" dirty="0" smtClean="0"/>
              <a:t>: рекламные проспекты, кассовый аппарат, планы квартир, фото районов города, каталоги с разными видами недвижимости</a:t>
            </a:r>
          </a:p>
          <a:p>
            <a:pPr>
              <a:buNone/>
            </a:pPr>
            <a:endParaRPr lang="ru-RU" sz="1400" dirty="0"/>
          </a:p>
          <a:p>
            <a:pPr algn="ctr">
              <a:buNone/>
            </a:pPr>
            <a:r>
              <a:rPr lang="ru-RU" sz="1400" b="1" dirty="0" smtClean="0"/>
              <a:t>«На станции технического обслуживания автомобилей»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</a:t>
            </a:r>
            <a:r>
              <a:rPr lang="ru-RU" sz="1400" i="1" dirty="0" smtClean="0"/>
              <a:t>Игровые действия: </a:t>
            </a:r>
            <a:r>
              <a:rPr lang="ru-RU" sz="1400" dirty="0" smtClean="0"/>
              <a:t>сообщить детям о том, что на дорогах города очень много автомобилей и эти автомобили очень часто ломаются, поэтому нам надо открыть станцию технического обслуживания автомобилей. Детям предлагают построить большой гараж, оборудовать место под мойку автомашин, выбрать сотрудников, обслуживающий персонал. Их знакомят с новой рабочей специальностью – слесарем по ремонту машин (мотора, рулевого управления, тормозов и т. д.)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portishka.com/uploads/posts/2022-11/1667497243_2-sportishka-com-p-ramki-sportivnie-obo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dirty="0" smtClean="0"/>
              <a:t>«Служба спасения»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Расширение представления детей о гуманной направленности работы службы спасения, её необходимости, мобильности в чрезвычайных обстоятельствах.</a:t>
            </a:r>
          </a:p>
          <a:p>
            <a:pPr>
              <a:buNone/>
            </a:pPr>
            <a:r>
              <a:rPr lang="ru-RU" sz="1400" dirty="0" smtClean="0"/>
              <a:t>        </a:t>
            </a:r>
            <a:r>
              <a:rPr lang="ru-RU" sz="1400" i="1" dirty="0" smtClean="0"/>
              <a:t>Роли: </a:t>
            </a:r>
            <a:r>
              <a:rPr lang="ru-RU" sz="1400" dirty="0" smtClean="0"/>
              <a:t>спасатель, медицинский работник (врач скорой помощи, медсестра, спасатели, работник средств массовой информации (корреспондент, оператор).</a:t>
            </a:r>
          </a:p>
          <a:p>
            <a:pPr>
              <a:buNone/>
            </a:pPr>
            <a:r>
              <a:rPr lang="ru-RU" sz="1400" dirty="0" smtClean="0"/>
              <a:t>        </a:t>
            </a:r>
            <a:r>
              <a:rPr lang="ru-RU" sz="1400" i="1" dirty="0" smtClean="0"/>
              <a:t>Игровой материал: </a:t>
            </a:r>
            <a:r>
              <a:rPr lang="ru-RU" sz="1400" dirty="0" smtClean="0"/>
              <a:t>видео камера, микрофон, защитные каски, перчатки, предметы-заместители (камни- строительный материал, диски, трубки из пенопласта, символика пункт питания, пункт скорой помощи, набор больница и набор продукты. Костюмы для спасателей, поваров, врачей.</a:t>
            </a:r>
          </a:p>
          <a:p>
            <a:pPr>
              <a:buNone/>
            </a:pPr>
            <a:r>
              <a:rPr lang="ru-RU" sz="1400" dirty="0" smtClean="0"/>
              <a:t>        </a:t>
            </a:r>
            <a:r>
              <a:rPr lang="ru-RU" sz="1400" i="1" dirty="0" smtClean="0"/>
              <a:t>Игровые действия: </a:t>
            </a:r>
            <a:r>
              <a:rPr lang="ru-RU" sz="1400" dirty="0" smtClean="0"/>
              <a:t>вызов по тревоге; осмотр места происшествия; распределение спасательных работ; спасение пострадавших; оказание первой медицинской помощи; кормление пострадавших и спасателей.</a:t>
            </a:r>
          </a:p>
          <a:p>
            <a:pPr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b="1" dirty="0" smtClean="0"/>
              <a:t>«Салон сотовой связи»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i="1" dirty="0" smtClean="0"/>
              <a:t>        Оборудование</a:t>
            </a:r>
            <a:r>
              <a:rPr lang="ru-RU" sz="1400" dirty="0" smtClean="0"/>
              <a:t>: витрина с различными марками телефонов, каталог с различными марками телефонов, </a:t>
            </a:r>
            <a:r>
              <a:rPr lang="ru-RU" sz="1400" dirty="0" err="1" smtClean="0"/>
              <a:t>бейджики</a:t>
            </a:r>
            <a:r>
              <a:rPr lang="ru-RU" sz="1400" dirty="0" smtClean="0"/>
              <a:t> для сотрудников, рекламные проспекты, банковские карты, кассовый терминал.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</a:t>
            </a:r>
            <a:r>
              <a:rPr lang="ru-RU" sz="1400" i="1" dirty="0" smtClean="0"/>
              <a:t>Игровые действия: </a:t>
            </a:r>
            <a:r>
              <a:rPr lang="ru-RU" sz="1400" dirty="0" smtClean="0"/>
              <a:t>работа операторов связи, работа менеджеров по продаже сотовых, аксессуаров, разнообразная оплата услуг, продажа карточек различных сотовых компаний.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portishka.com/uploads/posts/2022-11/1667497243_2-sportishka-com-p-ramki-sportivnie-obo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u="sng" dirty="0" smtClean="0"/>
              <a:t>3. Психологические игры для современных детей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        Общение со сверстниками стало более поверхностным и формальным: детям не о чем разговаривать, нечего обсуждать или спорить. Им интереснее и комфортнее нажимать кнопки и ждать новых готовых развлечений. Когда нынешние дети хотят поделиться своим мнением, они активно обращают на себя внимание, выкрикивают, плачут, делают все, чтобы их заметили и дали высказаться. Если это не удается, они обижаются. Нередко дети пытаются демонстрировать окружающим  «непохожесть», «уникальность», «исключительность».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        Для проработки этих моментов используются современные психологические игры: </a:t>
            </a:r>
          </a:p>
          <a:p>
            <a:pPr algn="just">
              <a:buNone/>
            </a:pPr>
            <a:endParaRPr lang="ru-RU" sz="1400" dirty="0"/>
          </a:p>
          <a:p>
            <a:pPr algn="ctr">
              <a:buNone/>
            </a:pPr>
            <a:r>
              <a:rPr lang="ru-RU" sz="1400" b="1" dirty="0" smtClean="0"/>
              <a:t>«Смешное пианино» </a:t>
            </a:r>
          </a:p>
          <a:p>
            <a:pPr algn="just">
              <a:buNone/>
            </a:pPr>
            <a:r>
              <a:rPr lang="ru-RU" sz="1400" dirty="0" smtClean="0"/>
              <a:t>        Игра направлена на развитие умения сотрудничать, навыков </a:t>
            </a:r>
            <a:r>
              <a:rPr lang="ru-RU" sz="1400" dirty="0" err="1" smtClean="0"/>
              <a:t>эмпатии</a:t>
            </a:r>
            <a:r>
              <a:rPr lang="ru-RU" sz="1400" dirty="0" smtClean="0"/>
              <a:t> и самоконтроля </a:t>
            </a:r>
          </a:p>
          <a:p>
            <a:pPr algn="just">
              <a:buNone/>
            </a:pPr>
            <a:r>
              <a:rPr lang="ru-RU" sz="1400" dirty="0" smtClean="0"/>
              <a:t>        Ход игры: все дети садятся на стульчиках в одну линию. Теперь они не просто ребята, а клавиши волшебного пианино, которые звучат голосами разных животных. Воспитатель назначает каждому малышу свой голос — кошки, мышки, лягушки, собаки, высокий, низкий, </a:t>
            </a:r>
            <a:r>
              <a:rPr lang="ru-RU" sz="1400" dirty="0" err="1" smtClean="0"/>
              <a:t>ля-ля</a:t>
            </a:r>
            <a:r>
              <a:rPr lang="ru-RU" sz="1400" dirty="0" smtClean="0"/>
              <a:t>, а-а-а. Далее ведущий-пианист двигается вдоль ряда детей, легонечко касаясь плеча или головы ребенка — нажимая на клавиши. Клавишам нужно звучать в момент прикосновения, а после — переставать.  При повторном выполнении задания можно его усложнить: например, нажимать сразу «две клавиши» рядом сидящих детей или регулировать громкость звука местом, куда пианист нажимает: голова — громко, плечо — тихо</a:t>
            </a:r>
          </a:p>
          <a:p>
            <a:pPr algn="just"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portishka.com/uploads/posts/2022-11/1667497243_2-sportishka-com-p-ramki-sportivnie-obo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dirty="0" smtClean="0"/>
              <a:t>«Злая лапка»   </a:t>
            </a:r>
          </a:p>
          <a:p>
            <a:pPr>
              <a:buNone/>
            </a:pPr>
            <a:r>
              <a:rPr lang="ru-RU" sz="1400" dirty="0" smtClean="0"/>
              <a:t>        Игра помогает развитию у детей навыков самоконтроля в ситуациях конфликта.  </a:t>
            </a:r>
          </a:p>
          <a:p>
            <a:pPr>
              <a:buNone/>
            </a:pPr>
            <a:r>
              <a:rPr lang="ru-RU" sz="1400" dirty="0" smtClean="0"/>
              <a:t>        Ход игры. Ведущий: давно-давно в городе жила маленькая, но очень вредная и злая лапка. Она толкала ребят, отнимала игрушки и щипалась. Но добрым ребятам удалось ее перевоспитать. Давайте попробуем и мы! Дети по очереди садятся на стульчик в центр круга и показывают Злую лапку — сильно сжимают руку, перебирают пальцами. Далее всем ребятам предлагается обсудить, в каких ситуациях лапка могла быть злой, и не были ли их собственные ручки когда-нибудь быть такими. В конце обсуждения дети приходят к выводу, что Злую лапку нужно обязательно прогонять, потому что с такой никто не будет дружить.  По команде ведущего все дети сразу изображают Злые лапки, напрягая мышцы, скрючивая пальчики и шевеля ими. А после слов воспитателя «Лапка стала доброй!», дети расслабляют руку. Игру можно проводить после всех конфликтных ситуаций в группе.</a:t>
            </a:r>
          </a:p>
          <a:p>
            <a:pPr>
              <a:buNone/>
            </a:pPr>
            <a:endParaRPr lang="ru-RU" sz="1400" dirty="0"/>
          </a:p>
          <a:p>
            <a:pPr algn="ctr">
              <a:buNone/>
            </a:pPr>
            <a:r>
              <a:rPr lang="ru-RU" sz="1400" b="1" dirty="0" smtClean="0"/>
              <a:t>«Волшебные пузыри» </a:t>
            </a:r>
          </a:p>
          <a:p>
            <a:pPr>
              <a:buNone/>
            </a:pPr>
            <a:r>
              <a:rPr lang="ru-RU" sz="1400" dirty="0" smtClean="0"/>
              <a:t>        Игра помогает — показать детям, что любовь — это волшебство. </a:t>
            </a:r>
          </a:p>
          <a:p>
            <a:pPr>
              <a:buNone/>
            </a:pPr>
            <a:r>
              <a:rPr lang="ru-RU" sz="1400" dirty="0" smtClean="0"/>
              <a:t>        Ход игры: для этого упражнения необходимы бутылочки с мыльными пузырями. Можно использовать одну и передавать ее по кругу. Ведущий включает музыку и предлагает детям глубоко вдохнуть и выдохнуть. Воспитатель: а теперь представьте, что внутри вас — много-много волшебства и любви! Вдохните их в каждый </a:t>
            </a:r>
            <a:r>
              <a:rPr lang="ru-RU" sz="1400" dirty="0" err="1" smtClean="0"/>
              <a:t>пузырик</a:t>
            </a:r>
            <a:r>
              <a:rPr lang="ru-RU" sz="1400" dirty="0" smtClean="0"/>
              <a:t>. Представляйте то, что вы любите: маму, цветы, животных, друзей, весь мир! Пусть наши волшебные пузыри разлетятся в разные стороны, унося с собой наше волшебство! 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2244</Words>
  <Application>Microsoft Office PowerPoint</Application>
  <PresentationFormat>Экран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Современные игры для детей </vt:lpstr>
      <vt:lpstr>Слайд 2</vt:lpstr>
      <vt:lpstr>Игры современных дошкольников: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современных  детей</dc:title>
  <dc:creator>1</dc:creator>
  <cp:lastModifiedBy>1</cp:lastModifiedBy>
  <cp:revision>13</cp:revision>
  <dcterms:created xsi:type="dcterms:W3CDTF">2024-04-01T10:02:16Z</dcterms:created>
  <dcterms:modified xsi:type="dcterms:W3CDTF">2024-04-01T11:56:30Z</dcterms:modified>
</cp:coreProperties>
</file>