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2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1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0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1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1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1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E76EF23-7A6B-44A1-8146-7926AAB6EC0D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67B022E-58E0-49E1-8A88-EA53A7496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hacker.ru/kak-nauchit-schita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hacker.ru/kak-nauchit-rebenka-govorit-bukvu-r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hacker.ru/nastolnye-igry-dlya-detej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59" y="2073729"/>
            <a:ext cx="11471565" cy="1151164"/>
          </a:xfrm>
        </p:spPr>
        <p:txBody>
          <a:bodyPr/>
          <a:lstStyle/>
          <a:p>
            <a:r>
              <a:rPr lang="ru-RU" dirty="0" smtClean="0"/>
              <a:t>Детские считалки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3166" y="7898141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60 простых и забавных считал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105" y="3958998"/>
            <a:ext cx="5870122" cy="244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91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94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считалки и зачем они нужны</a:t>
            </a:r>
            <a:r>
              <a:rPr lang="en-GB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Считалки </a:t>
            </a:r>
            <a:r>
              <a:rPr lang="ru-RU" dirty="0"/>
              <a:t>— это забавные детские стихи, которые помогают выбрать водящего в игре или разделиться на две команды. Обычно один участник произносит стихотворение, указывая на остальных по очереди, а тот, на ком считалка закончится, оказывается «</a:t>
            </a:r>
            <a:r>
              <a:rPr lang="ru-RU" dirty="0" err="1"/>
              <a:t>вóдой</a:t>
            </a:r>
            <a:r>
              <a:rPr lang="ru-RU" dirty="0"/>
              <a:t>».</a:t>
            </a:r>
          </a:p>
          <a:p>
            <a:r>
              <a:rPr lang="ru-RU" dirty="0"/>
              <a:t>Иногда поступают по‑другому: в конце выходит не водящий, а один из игроков — и так, пока не останется тот, кто будет водить. Для считалок очень важен ритм, поэтому в их текстах часто встречается </a:t>
            </a:r>
            <a:r>
              <a:rPr lang="ru-RU" dirty="0">
                <a:hlinkClick r:id="rId2" tooltip="Как научить ребёнка считать играючи"/>
              </a:rPr>
              <a:t>счёт</a:t>
            </a:r>
            <a:r>
              <a:rPr lang="ru-RU" dirty="0"/>
              <a:t> («Раз, два, три, четыре, пять, вышел зайчик погулять») или повторяющиеся слова («</a:t>
            </a:r>
            <a:r>
              <a:rPr lang="ru-RU" dirty="0" err="1"/>
              <a:t>Аты</a:t>
            </a:r>
            <a:r>
              <a:rPr lang="ru-RU" dirty="0"/>
              <a:t>‑баты, шли солдаты, </a:t>
            </a:r>
            <a:r>
              <a:rPr lang="ru-RU" dirty="0" err="1"/>
              <a:t>аты</a:t>
            </a:r>
            <a:r>
              <a:rPr lang="ru-RU" dirty="0"/>
              <a:t>‑баты, на базар»).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2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Сказочные считалки</a:t>
            </a:r>
            <a:endParaRPr lang="ru-RU" dirty="0"/>
          </a:p>
        </p:txBody>
      </p:sp>
      <p:pic>
        <p:nvPicPr>
          <p:cNvPr id="1026" name="Picture 2" descr="https://cdn.lifehacker.ru/wp-content/uploads/2020/02/737FAA71-5D41-4482-9876-09ED9E58250E_1582790124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9" y="1732181"/>
            <a:ext cx="6174280" cy="496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66228" y="1582341"/>
            <a:ext cx="39493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На златом крыльце сидели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Царь, царевич,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Король, королевич,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Сапожник, портной…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Кто ты будешь такой?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Говори поскорей,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Не задерживай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Добрых и честных людей!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— 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Сидел король на лавочке,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Считал свои булавочки: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«Раз, два, три…»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Королевой будешь ты!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254224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Считалки про животных</a:t>
            </a:r>
            <a:endParaRPr lang="ru-RU" dirty="0"/>
          </a:p>
        </p:txBody>
      </p:sp>
      <p:pic>
        <p:nvPicPr>
          <p:cNvPr id="2050" name="Picture 2" descr="https://cdn.lifehacker.ru/wp-content/uploads/2020/02/B6A1E10E-EAD0-49D8-8FED-C633D1CE3EE6_1582790128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3" y="1679027"/>
            <a:ext cx="6000750" cy="508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05643" y="1582341"/>
            <a:ext cx="32320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Бежит заяц через мост,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Длинны уши, куцый хвост.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Ты далёко не беги,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Посчитать нам помоги.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Раз, два, три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Выйди ты!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 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Как‑то крошка‑крокодил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От родителей уплыл.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Загулял он, потерялся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И от страха растерялся.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Мы поможем, так и быть!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Выходи, тебе водить!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317664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Бытовые считалки</a:t>
            </a:r>
            <a:endParaRPr lang="ru-RU" dirty="0"/>
          </a:p>
        </p:txBody>
      </p:sp>
      <p:pic>
        <p:nvPicPr>
          <p:cNvPr id="3074" name="Picture 2" descr="https://cdn.lifehacker.ru/wp-content/uploads/2020/02/26A21B25-C696-474A-B367-90B214D499BB_1582790120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8" y="1883979"/>
            <a:ext cx="6000750" cy="4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08118" y="1166843"/>
            <a:ext cx="35552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Ехала машина тёмным лесом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За каким‑то интересом.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Инте‑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Root"/>
              </a:rPr>
              <a:t>инте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‑интерес,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Выходи на </a:t>
            </a:r>
            <a:r>
              <a:rPr lang="ru-RU" b="0" i="0" u="none" strike="noStrike" dirty="0" smtClean="0">
                <a:solidFill>
                  <a:srgbClr val="2962F9"/>
                </a:solidFill>
                <a:effectLst/>
                <a:latin typeface="PTRoot"/>
                <a:hlinkClick r:id="rId3" tooltip="Как научить ребёнка говорить букву «р»"/>
              </a:rPr>
              <a:t>букву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 «эс»!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Буква «эс» не подошла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Выходи на букву «а».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Буква «а» не хороша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Выходи на букву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Root"/>
              </a:rPr>
              <a:t>ша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»!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 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Солнце — в небе!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Соль — на хлебе,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Вишня — в саду,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А ты — на виду!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Как ни прячься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Я найду,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Я уже иду!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184250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Считалки про природу</a:t>
            </a:r>
            <a:endParaRPr lang="ru-RU" dirty="0"/>
          </a:p>
        </p:txBody>
      </p:sp>
      <p:pic>
        <p:nvPicPr>
          <p:cNvPr id="4098" name="Picture 2" descr="https://cdn.lifehacker.ru/wp-content/uploads/2020/02/CAE622CD-FB6D-480C-BCB0-D4DB52C3BECC_1582790132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7" y="1757854"/>
            <a:ext cx="6000750" cy="488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89876" y="1582341"/>
            <a:ext cx="3846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Раз, два, три, четыре, пять,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Надо солнышку вставать.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Шесть, семь, восемь, девять, десять,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Солнце спит, на небе месяц.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Разбегайся кто куда,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Завтра новая </a:t>
            </a:r>
            <a:r>
              <a:rPr lang="ru-RU" b="0" i="0" u="none" strike="noStrike" dirty="0" smtClean="0">
                <a:solidFill>
                  <a:srgbClr val="2962F9"/>
                </a:solidFill>
                <a:effectLst/>
                <a:latin typeface="PTRoot"/>
                <a:hlinkClick r:id="rId3" tooltip="15 лучших настольных игр для детей"/>
              </a:rPr>
              <a:t>игра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.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Ветер за море летал,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Ветер певчих птиц считал.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Посчитал всех до одной!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А потом взял выходной.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Наша очередь считать!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Раз, два, три, четыре, пять!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31034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Абстрактные считалки</a:t>
            </a:r>
            <a:endParaRPr lang="ru-RU" dirty="0"/>
          </a:p>
        </p:txBody>
      </p:sp>
      <p:pic>
        <p:nvPicPr>
          <p:cNvPr id="5122" name="Picture 2" descr="https://cdn.lifehacker.ru/wp-content/uploads/2020/02/91F0D98D-58AF-4D26-B5BA-51C668F480F4_1582790122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6" y="1686910"/>
            <a:ext cx="6000750" cy="501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16456" y="612845"/>
            <a:ext cx="43198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Жаба прыгала, скакала,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Чуть в болото не упала.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Из болота вышел дед,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Двести восемьдесят лет.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Нёс он травы и цветы.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Выходи из круга ты.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 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Плыл по морю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Чемодан,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 чемодане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Был диван,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На диване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Ехал слон.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Кто не верит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Выйди вон!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 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Кони, кони, кони, кони,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Мы сидели на балконе.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Чай пили, чашки били,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По‑турецки говорили.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213651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Считалки про людей</a:t>
            </a:r>
            <a:endParaRPr lang="ru-RU" dirty="0"/>
          </a:p>
        </p:txBody>
      </p:sp>
      <p:pic>
        <p:nvPicPr>
          <p:cNvPr id="6146" name="Picture 2" descr="https://cdn.lifehacker.ru/wp-content/uploads/2020/02/6277D7FB-AD48-4ED5-8C59-105B9CEDB5B6_1582790126-630x3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93" y="1749971"/>
            <a:ext cx="6000750" cy="503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71636" y="1166843"/>
            <a:ext cx="4004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По канаве катится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Голубенькое платьице,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На боку зелёный бант.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Меня любит музыкант.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Музыкант молоденький,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Звать его Володенькой.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Шла торговка мимо рынка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И споткнулась о корзинку.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И упала в яму — бух!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Раздавила сорок мух.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 —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Мы весёлые ребята,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Любим бегать и скакать.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Раз, два, три, четыре, пять —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Root"/>
              </a:rPr>
              <a:t>Ты попробуй нас догнать.</a:t>
            </a:r>
            <a:endParaRPr lang="ru-RU" b="0" i="0" dirty="0">
              <a:solidFill>
                <a:srgbClr val="000000"/>
              </a:solidFill>
              <a:effectLst/>
              <a:latin typeface="PTRoot"/>
            </a:endParaRPr>
          </a:p>
        </p:txBody>
      </p:sp>
    </p:spTree>
    <p:extLst>
      <p:ext uri="{BB962C8B-B14F-4D97-AF65-F5344CB8AC3E}">
        <p14:creationId xmlns:p14="http://schemas.microsoft.com/office/powerpoint/2010/main" val="254920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полезны считалки</a:t>
            </a:r>
            <a:r>
              <a:rPr lang="en-GB" dirty="0" smtClean="0"/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3683" y="1915510"/>
            <a:ext cx="84503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Детские считалки также помогают развивать память, образное мышление и фантазию.</a:t>
            </a:r>
          </a:p>
          <a:p>
            <a:r>
              <a:rPr lang="ru-RU" dirty="0" smtClean="0"/>
              <a:t>С помощью считалок дети учатся играть без конфликтов, а еще считалку можно попробовать сочинить самостоятельно.</a:t>
            </a:r>
          </a:p>
          <a:p>
            <a:r>
              <a:rPr lang="ru-RU" dirty="0" smtClean="0"/>
              <a:t>Учить считалки рекомендуют и для развития речи.</a:t>
            </a:r>
          </a:p>
          <a:p>
            <a:r>
              <a:rPr lang="ru-RU" dirty="0" smtClean="0"/>
              <a:t>  Развивают чувства ритма</a:t>
            </a:r>
          </a:p>
          <a:p>
            <a:r>
              <a:rPr lang="ru-RU" dirty="0" smtClean="0"/>
              <a:t>Воспитание дисциплины</a:t>
            </a:r>
          </a:p>
          <a:p>
            <a:r>
              <a:rPr lang="ru-RU" dirty="0" smtClean="0"/>
              <a:t>Развивают словарный запас, расширяют кругозор</a:t>
            </a:r>
          </a:p>
          <a:p>
            <a:r>
              <a:rPr lang="ru-RU" dirty="0" smtClean="0"/>
              <a:t>Вызывают интерес к коллективным играм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158947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30</TotalTime>
  <Words>200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PTRoot</vt:lpstr>
      <vt:lpstr>Метрополия</vt:lpstr>
      <vt:lpstr>Детские считалки</vt:lpstr>
      <vt:lpstr>Что такое считалки и зачем они нужны?</vt:lpstr>
      <vt:lpstr>Сказочные считалки</vt:lpstr>
      <vt:lpstr>Считалки про животных</vt:lpstr>
      <vt:lpstr>Бытовые считалки</vt:lpstr>
      <vt:lpstr>Считалки про природу</vt:lpstr>
      <vt:lpstr>Абстрактные считалки</vt:lpstr>
      <vt:lpstr>Считалки про людей</vt:lpstr>
      <vt:lpstr>Чем полезны считалки?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считалки</dc:title>
  <dc:creator>Котя</dc:creator>
  <cp:lastModifiedBy>Котя</cp:lastModifiedBy>
  <cp:revision>4</cp:revision>
  <dcterms:created xsi:type="dcterms:W3CDTF">2024-03-03T14:58:25Z</dcterms:created>
  <dcterms:modified xsi:type="dcterms:W3CDTF">2024-03-03T15:30:49Z</dcterms:modified>
</cp:coreProperties>
</file>