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70874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79922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1519682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3995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024923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9405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2897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1806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9235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1602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8485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44359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76364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7373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0742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9384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043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  <p:sldLayoutId id="2147483766" r:id="rId12"/>
    <p:sldLayoutId id="2147483767" r:id="rId13"/>
    <p:sldLayoutId id="2147483768" r:id="rId14"/>
    <p:sldLayoutId id="2147483769" r:id="rId15"/>
    <p:sldLayoutId id="2147483770" r:id="rId16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9116" y="762347"/>
            <a:ext cx="7766936" cy="1646302"/>
          </a:xfrm>
        </p:spPr>
        <p:txBody>
          <a:bodyPr/>
          <a:lstStyle/>
          <a:p>
            <a:pPr algn="ctr"/>
            <a:r>
              <a:rPr lang="ru-RU" sz="3200" dirty="0" smtClean="0"/>
              <a:t>Бытовые сказки в воспитании дошкольников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5748451" cy="1158338"/>
          </a:xfrm>
        </p:spPr>
        <p:txBody>
          <a:bodyPr>
            <a:noAutofit/>
          </a:bodyPr>
          <a:lstStyle/>
          <a:p>
            <a:pPr algn="ctr"/>
            <a:r>
              <a:rPr lang="ru-RU" sz="2400" dirty="0" err="1" smtClean="0"/>
              <a:t>Гончаревич</a:t>
            </a:r>
            <a:r>
              <a:rPr lang="ru-RU" sz="2400" dirty="0" smtClean="0"/>
              <a:t> Ольга Владимировна, воспитатель ГБДОУ № 33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8529192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i="1" dirty="0" smtClean="0"/>
              <a:t>Спасибо за внимание</a:t>
            </a:r>
            <a:endParaRPr lang="ru-RU" sz="4000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r"/>
            <a:r>
              <a:rPr lang="ru-RU" dirty="0" err="1" smtClean="0"/>
              <a:t>В.Сухомлинский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«Чтение в годы детства — это прежде воспитание сердца, прикосновение человеческого благородства к сокровенным уголкам детской души».</a:t>
            </a:r>
          </a:p>
        </p:txBody>
      </p:sp>
    </p:spTree>
    <p:extLst>
      <p:ext uri="{BB962C8B-B14F-4D97-AF65-F5344CB8AC3E}">
        <p14:creationId xmlns:p14="http://schemas.microsoft.com/office/powerpoint/2010/main" val="36572416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бытовые сказки</a:t>
            </a:r>
            <a:r>
              <a:rPr lang="en-GB" dirty="0" smtClean="0"/>
              <a:t>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Бытовые сказки описывают различные ситуации из повседневной жизни, реальные события, которые могут случиться с любым человеком. В этом виде фольклора не бывает чудес или фантастических, вымышленных персонажей. Героями являются люди с разным социальным положением и разными характерами. Очень часто в таких сказках описывается быт и семейный уклад персонажей, что очень ценно. Ведь благодаря этому люди нашего поколения могут узнать о народных обычаях прошлых времен.</a:t>
            </a:r>
          </a:p>
          <a:p>
            <a:r>
              <a:rPr lang="ru-RU" dirty="0"/>
              <a:t>Бытовая сказка – это короткое сатирическое произведение, в котором положительные герои побеждают благодаря смекалке, находчивости и уму.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21991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Значение бытовых сказок в воспитании дошкольников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Бытовые сказки имеют большое воспитательное и познавательное значение при формировании нравственных представлений дошкольников, поскольку ребята узнают об истории народа, его быте. Эти сказки помогают нравственному воспитанию дошкольников, так как они передают народную мудрость</a:t>
            </a:r>
            <a:r>
              <a:rPr lang="ru-RU" dirty="0" smtClean="0"/>
              <a:t>.</a:t>
            </a:r>
          </a:p>
          <a:p>
            <a:r>
              <a:rPr lang="ru-RU" dirty="0"/>
              <a:t>Б</a:t>
            </a:r>
            <a:r>
              <a:rPr lang="ru-RU" dirty="0" smtClean="0"/>
              <a:t>ытовые </a:t>
            </a:r>
            <a:r>
              <a:rPr lang="ru-RU" dirty="0"/>
              <a:t>сказки готовили детей к взрослой жизни, показывали её сложности и трудности и в то же время убеждали в силе ума, смекалки, смелости и хитрости</a:t>
            </a:r>
            <a:r>
              <a:rPr lang="ru-RU" dirty="0" smtClean="0"/>
              <a:t>.</a:t>
            </a:r>
          </a:p>
          <a:p>
            <a:r>
              <a:rPr lang="ru-RU" dirty="0"/>
              <a:t>Сказки помогают детям разобраться, что хорошо, а что плохо, отличить добро и зло. Из сказки дети получают информацию о моральных устоях и культурных ценностях общества. Расширяют кругозор, развивают речь, фантазию, воображение. Сказки развивают в детях нравственные качества, доброту, щедрость, трудолюбие, правдивость. 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77427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Примеры бытовых  сказок</a:t>
            </a:r>
            <a:br>
              <a:rPr lang="ru-RU" dirty="0" smtClean="0"/>
            </a:br>
            <a:r>
              <a:rPr lang="ru-RU" dirty="0" smtClean="0"/>
              <a:t>«</a:t>
            </a:r>
            <a:r>
              <a:rPr lang="ru-RU" sz="2200" dirty="0" smtClean="0"/>
              <a:t>Колобок» </a:t>
            </a:r>
            <a:br>
              <a:rPr lang="ru-RU" sz="2200" dirty="0" smtClean="0"/>
            </a:br>
            <a:r>
              <a:rPr lang="ru-RU" sz="2200" dirty="0" smtClean="0"/>
              <a:t>«Репка» </a:t>
            </a:r>
            <a:br>
              <a:rPr lang="ru-RU" sz="2200" dirty="0" smtClean="0"/>
            </a:br>
            <a:r>
              <a:rPr lang="ru-RU" sz="2200" dirty="0" smtClean="0"/>
              <a:t>«Дочь семилетка»</a:t>
            </a:r>
            <a:br>
              <a:rPr lang="ru-RU" sz="2200" dirty="0" smtClean="0"/>
            </a:br>
            <a:r>
              <a:rPr lang="ru-RU" sz="2200" dirty="0" smtClean="0"/>
              <a:t>«Вершки и корешки»</a:t>
            </a:r>
            <a:br>
              <a:rPr lang="ru-RU" sz="2200" dirty="0" smtClean="0"/>
            </a:br>
            <a:r>
              <a:rPr lang="ru-RU" sz="2200" dirty="0" smtClean="0"/>
              <a:t>«Каша из топора»</a:t>
            </a:r>
            <a:br>
              <a:rPr lang="ru-RU" sz="22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6980" y="1122006"/>
            <a:ext cx="4217315" cy="267535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" t="4162" r="-138" b="-4162"/>
          <a:stretch/>
        </p:blipFill>
        <p:spPr>
          <a:xfrm>
            <a:off x="411980" y="3405479"/>
            <a:ext cx="5715000" cy="3219450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17892549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3094" y="1329612"/>
            <a:ext cx="6096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8324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507" b="5507"/>
          <a:stretch/>
        </p:blipFill>
        <p:spPr>
          <a:xfrm>
            <a:off x="1384852" y="0"/>
            <a:ext cx="4572000" cy="3429000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9521" y="3064912"/>
            <a:ext cx="4914900" cy="2762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7538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Применение бытовых сказок в воспитании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Чтение сказок в детском саду и дома, беседы</a:t>
            </a:r>
          </a:p>
          <a:p>
            <a:r>
              <a:rPr lang="ru-RU" dirty="0" smtClean="0"/>
              <a:t>Обсуждение содержания и поучительных моментов</a:t>
            </a:r>
          </a:p>
          <a:p>
            <a:r>
              <a:rPr lang="ru-RU" dirty="0" smtClean="0"/>
              <a:t>Ролевые игры и театральные постановки(игры в различные виды театров)</a:t>
            </a:r>
          </a:p>
          <a:p>
            <a:r>
              <a:rPr lang="ru-RU" dirty="0" smtClean="0"/>
              <a:t>Показ спектаклей и сказок</a:t>
            </a:r>
          </a:p>
          <a:p>
            <a:r>
              <a:rPr lang="ru-RU" dirty="0" smtClean="0"/>
              <a:t>Дидактические игры</a:t>
            </a:r>
          </a:p>
          <a:p>
            <a:r>
              <a:rPr lang="ru-RU" dirty="0" smtClean="0"/>
              <a:t>Комплексно-тематические занятия</a:t>
            </a:r>
          </a:p>
          <a:p>
            <a:r>
              <a:rPr lang="ru-RU" dirty="0" smtClean="0"/>
              <a:t>Развлечения( конкурсы, викторины, олимпиады)</a:t>
            </a:r>
          </a:p>
          <a:p>
            <a:r>
              <a:rPr lang="ru-RU" dirty="0" smtClean="0"/>
              <a:t>Продуктивная деятельность детей</a:t>
            </a:r>
          </a:p>
          <a:p>
            <a:r>
              <a:rPr lang="ru-RU" dirty="0" smtClean="0"/>
              <a:t>Выставки творческих работ детей</a:t>
            </a:r>
          </a:p>
          <a:p>
            <a:r>
              <a:rPr lang="ru-RU" dirty="0" smtClean="0"/>
              <a:t>Развлечения и утренники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838206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Важность использования бытовых сказок в воспитании дошкольников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</a:t>
            </a:r>
            <a:r>
              <a:rPr lang="ru-RU" dirty="0"/>
              <a:t> дошкольнике формируется мир нравственно-эстетических представлений, закладывается базис личной культуры, включающей ценностные переживания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Через сказки ребенок получает не только знания о мире, о взаимоотношениях людей, о проблемах, возникающих у человека в жизни, но и о путях выхода из трудных ситуаций.</a:t>
            </a:r>
          </a:p>
          <a:p>
            <a:r>
              <a:rPr lang="ru-RU" dirty="0" smtClean="0"/>
              <a:t>Познавая </a:t>
            </a:r>
            <a:r>
              <a:rPr lang="ru-RU" dirty="0"/>
              <a:t>через сказку нравственно-гуманную модель поведения, ребенок стремиться перенести ее в реальную жизнь и руководствоваться ею</a:t>
            </a:r>
            <a:r>
              <a:rPr lang="ru-RU" dirty="0" smtClean="0"/>
              <a:t>.</a:t>
            </a:r>
          </a:p>
          <a:p>
            <a:r>
              <a:rPr lang="ru-RU" dirty="0" smtClean="0"/>
              <a:t>Сказки </a:t>
            </a:r>
            <a:r>
              <a:rPr lang="ru-RU" dirty="0"/>
              <a:t>являются важным воспитательным средством, в течении столетий выработанным и проверенным народом.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81074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8498" y="1361660"/>
            <a:ext cx="879410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2C2D2E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Таким образом, сказка  в воспитании -это всегда помощник и друг. Произведения,  созданные русским народом- это то, что особенно необходимо ребёнку для правильного гармоничного развития и дальнейшего становления его как человека и личности. Они  совершенствуют воображение ,мышление, эмоциональную сферу, развивает память и речь и ,конечно, на самых ранних этапах знакомят детей с категориями нравственности и морали, которые закладываются и остаются с ребятами в течение всех их последующей </a:t>
            </a:r>
            <a:r>
              <a:rPr lang="ru-RU" dirty="0" smtClean="0">
                <a:solidFill>
                  <a:srgbClr val="2C2D2E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жизни.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13739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134</TotalTime>
  <Words>356</Words>
  <Application>Microsoft Office PowerPoint</Application>
  <PresentationFormat>Широкоэкранный</PresentationFormat>
  <Paragraphs>30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Helvetica</vt:lpstr>
      <vt:lpstr>Times New Roman</vt:lpstr>
      <vt:lpstr>Trebuchet MS</vt:lpstr>
      <vt:lpstr>Wingdings 3</vt:lpstr>
      <vt:lpstr>Аспект</vt:lpstr>
      <vt:lpstr>Бытовые сказки в воспитании дошкольников</vt:lpstr>
      <vt:lpstr>Что такое бытовые сказки?</vt:lpstr>
      <vt:lpstr>Значение бытовых сказок в воспитании дошкольников</vt:lpstr>
      <vt:lpstr>Примеры бытовых  сказок «Колобок»  «Репка»  «Дочь семилетка» «Вершки и корешки» «Каша из топора»  </vt:lpstr>
      <vt:lpstr>Презентация PowerPoint</vt:lpstr>
      <vt:lpstr>Презентация PowerPoint</vt:lpstr>
      <vt:lpstr>Применение бытовых сказок в воспитании </vt:lpstr>
      <vt:lpstr> Важность использования бытовых сказок в воспитании дошкольников</vt:lpstr>
      <vt:lpstr>Презентация PowerPoint</vt:lpstr>
      <vt:lpstr>Спасибо за внимание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Бытовые сказки в воспитании дошкольников</dc:title>
  <dc:creator>Котя</dc:creator>
  <cp:lastModifiedBy>User</cp:lastModifiedBy>
  <cp:revision>14</cp:revision>
  <dcterms:created xsi:type="dcterms:W3CDTF">2023-11-05T16:48:12Z</dcterms:created>
  <dcterms:modified xsi:type="dcterms:W3CDTF">2023-11-08T05:54:18Z</dcterms:modified>
</cp:coreProperties>
</file>