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0F9402-E196-7AF4-1EB8-F489E26D1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1D8A94-5156-D560-C0C2-94E66CDC4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1816D1-6618-8588-ED08-0F6BF6E1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D49B-3F18-4D8D-8E0D-259C4EC7AAD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21384C-F894-A649-F284-9BC60D844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7DD1E1-8517-3762-435A-F12431093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DCF9-2A3C-4D46-90AB-C2834B848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71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506BF0-DA7E-B9C1-5BFD-D25D65CC3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21C016-EB80-F5E6-67E9-B220F1014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7F9D82-C027-BF1A-6848-C7CBE72AB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D49B-3F18-4D8D-8E0D-259C4EC7AAD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E56F8-67CD-EFC5-54AF-9639E4FBB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4122E-DCFE-29A6-4B58-283D59A6C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DCF9-2A3C-4D46-90AB-C2834B848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1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2AE8E8C-3F04-BB45-CC23-8BDFE71877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0CB394-D768-10B6-1567-5E781117E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A90328-C5CA-986B-994E-FAB90E539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D49B-3F18-4D8D-8E0D-259C4EC7AAD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4D866-1482-5BF0-84BB-57C4A99A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2EC2C3-59B7-7A25-62A3-E4FC63242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DCF9-2A3C-4D46-90AB-C2834B848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50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55CD5-B0A6-B373-5CB0-726C60E54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D26863-DF51-0CCE-8F17-E7DEA08E4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69DA61-0555-E310-EA85-E7F0F64A6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D49B-3F18-4D8D-8E0D-259C4EC7AAD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138848-90B8-4737-1FF1-DF7F87F8A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C2F4CE-3A26-2E8D-E3FB-72B6C9743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DCF9-2A3C-4D46-90AB-C2834B848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65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1F3F1F-6957-B53F-9AD9-9F937ACD9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EC56C9-C226-5B04-B2BA-E7062CD9E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184725-F64C-28D1-9704-A3A08B42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D49B-3F18-4D8D-8E0D-259C4EC7AAD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3F0BC3-7FFF-63B6-D924-AC47D0E12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E18248-A19A-C8DF-3CB5-DFB8CC085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DCF9-2A3C-4D46-90AB-C2834B848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03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08818-5DC9-D33B-7D94-D5B7A5E40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60F286-7251-1AC9-BD2C-AA8D7C4FD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D422B1-3F6F-8919-AD45-797F82DF6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40B23C-8686-B25E-8C79-9599CCE78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D49B-3F18-4D8D-8E0D-259C4EC7AAD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8AB861-B159-2191-BB48-22104A478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0E28AA-E3CD-EA53-8471-56EBEA6B1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DCF9-2A3C-4D46-90AB-C2834B848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17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C98DF-CFBE-0532-9FB1-8E0CFE3EB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0E3878-BFEE-74C4-FED8-703C3999E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56FEEB-9767-CB2B-9376-D0FB37142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384DB0-199A-2170-5674-9D37952B14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8DD586-1525-2E1F-ECA3-C3C1CD8E0F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4F755C-E5A1-CF77-2A6E-4EAB72B62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D49B-3F18-4D8D-8E0D-259C4EC7AAD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8B177E-56B9-3E05-C252-9A2A7DD6F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B8A9BEA-FD83-0767-4259-3EF7DCD1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DCF9-2A3C-4D46-90AB-C2834B848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3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C04640-5572-ED85-2DE9-992158A6B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4EA7F6-DCDD-926F-63D6-E11D73222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D49B-3F18-4D8D-8E0D-259C4EC7AAD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956E9A-B75D-26C0-20B8-E12098484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36BC42-888D-2E4E-7291-1DA4E1D9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DCF9-2A3C-4D46-90AB-C2834B848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57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4882905-B28C-814F-7B52-F5AC156BD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D49B-3F18-4D8D-8E0D-259C4EC7AAD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8AE1A67-E3A2-BFBA-8C9F-EE4A63AC8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F8B20F-D1B7-9BF0-F66A-EA1ECD00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DCF9-2A3C-4D46-90AB-C2834B848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084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2CE0E-D151-BDA1-9823-BD7303AC9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A15192-8B72-6B28-9382-478B9F180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C64CD5-52E1-693A-FC27-E568EDC4B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B567D3-FD4D-F52E-A514-67B60A0E9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D49B-3F18-4D8D-8E0D-259C4EC7AAD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9076B4-2B9D-8D94-DA3D-B9010ACFB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681DA9-BA95-9554-95BE-A8D61AECC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DCF9-2A3C-4D46-90AB-C2834B848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0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6EDBDD-87D2-B8CB-2B61-170AC82C6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F5090A-EEF5-9744-E43E-552AC7F0E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FA2FD4-D528-B6AF-65B7-10CBAC5F2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71A80A-1617-4D84-80A8-AAACEF492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D49B-3F18-4D8D-8E0D-259C4EC7AAD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45D599-481E-99BB-3B32-5E0E7DE8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4892F4-50F8-939C-079A-138BA7C37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DCF9-2A3C-4D46-90AB-C2834B848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61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41461-D62E-6F2F-3A05-B9D09CA04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69E792-AACF-4BB0-B539-8B44930A5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57468F-6EC6-5822-ACDC-C0FBB4982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9D49B-3F18-4D8D-8E0D-259C4EC7AAD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D2776-24C9-4933-DB40-E9A2E2424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072C94-6D88-CC7B-15FF-4B2C8AFBD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BDCF9-2A3C-4D46-90AB-C2834B848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14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44C221-832D-E979-5AF5-F2DEF0F07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94" y="9525"/>
            <a:ext cx="7969543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51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61A3CB-ECDA-B5DA-5B15-A337DA893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53" y="0"/>
            <a:ext cx="5183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55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DCDDD2-8D31-C988-2944-487454D2C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26" y="0"/>
            <a:ext cx="5204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5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702213-8EA1-EDAC-6AA5-50F6B585A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79" y="0"/>
            <a:ext cx="5197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64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630ECE-8E7C-90B6-4173-937C0BD4B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74" y="0"/>
            <a:ext cx="5129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36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DFAC0F-F37D-F9D1-05BF-96BC45A95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289" y="0"/>
            <a:ext cx="5161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83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FC6E54-32C7-DD29-3A0F-B43BC7181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075" y="0"/>
            <a:ext cx="5175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82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2B4D0F-7ECD-8CB4-0CF2-F0DEE387A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447" y="0"/>
            <a:ext cx="5035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926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Фаррух</dc:creator>
  <cp:lastModifiedBy>Фаррух</cp:lastModifiedBy>
  <cp:revision>1</cp:revision>
  <dcterms:created xsi:type="dcterms:W3CDTF">2024-01-30T13:49:28Z</dcterms:created>
  <dcterms:modified xsi:type="dcterms:W3CDTF">2024-01-30T13:49:41Z</dcterms:modified>
</cp:coreProperties>
</file>