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936" y="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88F79-BADA-46B4-A968-15D99973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23876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anchor="b">
            <a:normAutofit/>
          </a:bodyPr>
          <a:lstStyle>
            <a:lvl1pPr algn="ctr">
              <a:defRPr sz="8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2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8658B-B4E2-482B-8B8B-7324DE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1CEB4-5605-4F92-9B39-CB24A4B77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97CBB-1B91-4A15-AB3D-B99495A48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A17F6-3A9C-46A3-ADD6-4D94F4D8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9345B5-5EAF-42DE-A2AE-77B2CF01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6F348E-F5AA-4869-9451-E32AB17E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FD875-0AEE-48C8-AF93-04F62420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74A7F0-D2CF-4EE6-AA96-C9B2DCC9F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A0937D-0D34-4F54-A68B-86FF73BD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C7D14E-FFF7-4FDA-84CA-8AD99BEC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BA7F38-055A-479F-B363-322BC427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837BF-5B89-4A07-9051-AF79A009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6E698-ED68-4291-9A9D-11C65CD9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4B61F3-BBAE-4206-A2FB-5123BE173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88D3A-0F9F-4184-932E-C1E106BE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58B42-401B-4A20-9BD7-963E192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50D4C-313F-4FF2-886F-C0CB92F6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6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DF0037-B7C1-49FC-BAD8-CD7CC17B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06A6EE-020A-4A09-9F78-75AE900B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B1830E-D7C5-415D-B455-CF136FC26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7B37-677C-4490-B78D-BEFCA0E7B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494392-AE2C-497A-A194-0877E529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514" y="365125"/>
            <a:ext cx="8291286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514" y="1825625"/>
            <a:ext cx="8291286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 descr="Изображение выглядит как дерево, трава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4CA516A-9D99-4664-BAF0-E71369B5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9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A3D5038D-2D34-4FA1-BDC9-2DC604D7D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0" y="0"/>
            <a:ext cx="5954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4E534-41C5-4E76-BE4A-960384F7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2096-7AF9-4EEA-86A1-D9D7A442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4570D4-2AEB-45FC-9D6E-A27F5AE8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ED3C1-437B-47DF-9BE0-5E373E4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586B-D902-414F-A2D9-5B3C948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7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46F65-E40D-4E2E-9840-32E8BDC5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F8BDC0-FBE5-4A6C-9D74-E2E4C89DE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603F2-89F9-45A8-A7E7-B8997081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77CD5-7336-45F8-BBAB-82F76BC7A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30CB2-BF9F-41FB-B2C6-F3AA6A7D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CDDD9-ABF0-4DC9-928F-61E7FAF8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6102F-922E-41F0-AE93-C5EF8D8A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DEFA72-20A0-44BD-9EE0-F73A62031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C8A66-3016-4360-B5FF-A4844E53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38B945-4DC8-4634-8BF2-8E2EB609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271EF5-402F-433F-ACBF-CE2499E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28B93-ED70-44A2-B329-F305CE37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EC2BC-AB31-4AA0-941B-F63D3203A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57C03-6949-4B43-88E2-49B50F52D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5F4B15-8201-4F09-B138-99CB0A73B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BDFA61-DF01-4A6B-A64D-6A6A06210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8316A7-11EE-4EB1-9267-121BBC2C3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A6A1D8-00D7-4BD6-8B8A-20256B0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1ED72-814B-4160-9AB0-EF8BAA6B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ED386-72FA-4E4D-A11F-39B6560C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544B33-E8C4-4807-917E-9231CD2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F5DF59-9436-4A75-A495-3D18A632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6BC6D7-0407-48A5-A406-C4D36802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552CB-2298-46D9-B8AB-F4B8A098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F9A7F4-9853-47B5-9218-C2139353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F95EA-B546-40E5-955E-973EA04C5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25256-EB4B-4638-A26A-2DFE18B0AEE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FFF830-B83E-470D-9903-33FD1DB39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71D2B-DD87-4F95-AE17-6A2EC1C18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A817-2A67-4288-9E7B-92C4DDD59B1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47B89673-269B-483F-B129-9D3CE40FFEE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5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9275" y="-20637"/>
            <a:ext cx="9144000" cy="14764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" y="100219"/>
            <a:ext cx="10316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Роль</a:t>
            </a:r>
            <a:r>
              <a:rPr lang="en-US" sz="3600" b="1" i="1" dirty="0" smtClean="0"/>
              <a:t> </a:t>
            </a:r>
            <a:r>
              <a:rPr lang="ru-RU" sz="3600" b="1" i="1" dirty="0" smtClean="0"/>
              <a:t>бытовой сказки в воспитании детей  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1" y="5384800"/>
            <a:ext cx="429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/>
              <a:t>Богданова Юлия Николаевна,</a:t>
            </a:r>
          </a:p>
          <a:p>
            <a:r>
              <a:rPr lang="ru-RU" sz="2400" b="1" i="1"/>
              <a:t>Воспитатель ГБДОУ № 33</a:t>
            </a:r>
            <a:endParaRPr lang="ru-RU" sz="2400" b="1" i="1"/>
          </a:p>
        </p:txBody>
      </p:sp>
    </p:spTree>
    <p:extLst>
      <p:ext uri="{BB962C8B-B14F-4D97-AF65-F5344CB8AC3E}">
        <p14:creationId xmlns:p14="http://schemas.microsoft.com/office/powerpoint/2010/main" val="6348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2568" y="360948"/>
            <a:ext cx="80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СПАСИБО ЗА ВНИМАНИЕ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94480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189" y="794084"/>
            <a:ext cx="6845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«Если хотите, чтобы ваши дети росли умными, читайте им сказки.</a:t>
            </a:r>
            <a:endParaRPr lang="ru-RU" dirty="0"/>
          </a:p>
          <a:p>
            <a:r>
              <a:rPr lang="ru-RU" dirty="0" smtClean="0"/>
              <a:t>                                                                                        (Альберт Эйнштейн)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38810" y="2142218"/>
            <a:ext cx="10253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 ребенка с помощью сказки вы сможете воспитать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Волю </a:t>
            </a:r>
            <a:r>
              <a:rPr lang="ru-RU" dirty="0" smtClean="0"/>
              <a:t>– сложное и многогранное качество личности.</a:t>
            </a:r>
          </a:p>
          <a:p>
            <a:r>
              <a:rPr lang="ru-RU" b="1" dirty="0" smtClean="0"/>
              <a:t>Веру в себя </a:t>
            </a:r>
            <a:r>
              <a:rPr lang="ru-RU" dirty="0" smtClean="0"/>
              <a:t>– умение противостоять неудачам.</a:t>
            </a:r>
          </a:p>
          <a:p>
            <a:r>
              <a:rPr lang="ru-RU" b="1" dirty="0" smtClean="0"/>
              <a:t>Смелость</a:t>
            </a:r>
            <a:r>
              <a:rPr lang="ru-RU" dirty="0" smtClean="0"/>
              <a:t> –  самообладание, бесстрашие, умение вести себя достойно в критических ситуациях.</a:t>
            </a:r>
          </a:p>
          <a:p>
            <a:r>
              <a:rPr lang="ru-RU" b="1" dirty="0" smtClean="0"/>
              <a:t>Трудолюбие</a:t>
            </a:r>
            <a:r>
              <a:rPr lang="ru-RU" dirty="0" smtClean="0"/>
              <a:t> – нежелание сидеть без дела, стремление к полезному труду.</a:t>
            </a:r>
          </a:p>
          <a:p>
            <a:r>
              <a:rPr lang="ru-RU" b="1" dirty="0" smtClean="0"/>
              <a:t>Настойчивость</a:t>
            </a:r>
            <a:r>
              <a:rPr lang="ru-RU" dirty="0" smtClean="0"/>
              <a:t> – терпение и выдержку при достижении цели.</a:t>
            </a:r>
          </a:p>
          <a:p>
            <a:r>
              <a:rPr lang="ru-RU" b="1" dirty="0" smtClean="0"/>
              <a:t>Обязательность</a:t>
            </a:r>
            <a:r>
              <a:rPr lang="ru-RU" dirty="0" smtClean="0"/>
              <a:t> – умение держать слово.</a:t>
            </a:r>
          </a:p>
          <a:p>
            <a:r>
              <a:rPr lang="ru-RU" b="1" dirty="0" smtClean="0"/>
              <a:t>Оптимизм </a:t>
            </a:r>
            <a:r>
              <a:rPr lang="ru-RU" dirty="0" smtClean="0"/>
              <a:t>– веру в успех, увлеченность, душевный подъем.</a:t>
            </a:r>
          </a:p>
          <a:p>
            <a:r>
              <a:rPr lang="ru-RU" b="1" dirty="0" smtClean="0"/>
              <a:t>Целеустремленность</a:t>
            </a:r>
            <a:r>
              <a:rPr lang="ru-RU" dirty="0" smtClean="0"/>
              <a:t> – умение определять цель и настойчиво добиваться ее достижения.</a:t>
            </a:r>
          </a:p>
          <a:p>
            <a:r>
              <a:rPr lang="ru-RU" b="1" dirty="0" smtClean="0"/>
              <a:t>Доброту и честность.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664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5863" y="1228397"/>
            <a:ext cx="58366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 помощью сказки вы сможете развить у ребенка:</a:t>
            </a:r>
          </a:p>
          <a:p>
            <a:endParaRPr lang="ru-RU" sz="2000" b="1" dirty="0" smtClean="0"/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Умение слушать;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Умение познавать;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Умение сравнивать, сопоставлять;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Умение мыслить словами;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Связную речь;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Интерес к учебе;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Мышление, внимание;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Память;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Воображение;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Мимику лица и жесты;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Эстетические чувства;</a:t>
            </a:r>
          </a:p>
          <a:p>
            <a:r>
              <a:rPr lang="ru-RU" sz="2000" dirty="0" smtClean="0">
                <a:sym typeface="Wingdings"/>
              </a:rPr>
              <a:t> </a:t>
            </a:r>
            <a:r>
              <a:rPr lang="ru-RU" sz="2000" dirty="0" smtClean="0"/>
              <a:t>Чувство юмора.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17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5526" y="1612232"/>
            <a:ext cx="9559861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Роль сказки в воспитании детей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>
                <a:sym typeface="Wingdings"/>
              </a:rPr>
              <a:t> </a:t>
            </a:r>
            <a:r>
              <a:rPr lang="ru-RU" dirty="0" smtClean="0"/>
              <a:t>Сказки – это неотъемлемая составляющая детского воспитания.</a:t>
            </a:r>
          </a:p>
          <a:p>
            <a:r>
              <a:rPr lang="ru-RU" dirty="0" smtClean="0">
                <a:sym typeface="Wingdings"/>
              </a:rPr>
              <a:t> </a:t>
            </a:r>
            <a:r>
              <a:rPr lang="ru-RU" dirty="0" smtClean="0"/>
              <a:t>Очень важно, чтобы во время чтения сказок ребенок пребывал в хорошем настроении.</a:t>
            </a:r>
          </a:p>
          <a:p>
            <a:r>
              <a:rPr lang="ru-RU" dirty="0" smtClean="0">
                <a:sym typeface="Wingdings"/>
              </a:rPr>
              <a:t> </a:t>
            </a:r>
            <a:r>
              <a:rPr lang="ru-RU" dirty="0" smtClean="0"/>
              <a:t>Читать сказку надо не спеша и с удовольствием.</a:t>
            </a:r>
          </a:p>
          <a:p>
            <a:r>
              <a:rPr lang="ru-RU" dirty="0" smtClean="0">
                <a:sym typeface="Wingdings"/>
              </a:rPr>
              <a:t> </a:t>
            </a:r>
            <a:r>
              <a:rPr lang="ru-RU" dirty="0" smtClean="0"/>
              <a:t>Старайтесь не отвлекаться во время чтения.</a:t>
            </a:r>
          </a:p>
          <a:p>
            <a:r>
              <a:rPr lang="ru-RU" dirty="0" smtClean="0">
                <a:sym typeface="Wingdings"/>
              </a:rPr>
              <a:t> </a:t>
            </a:r>
            <a:r>
              <a:rPr lang="ru-RU" dirty="0" smtClean="0"/>
              <a:t>Создайте ритуал чтения перед сном.</a:t>
            </a:r>
          </a:p>
          <a:p>
            <a:r>
              <a:rPr lang="ru-RU" dirty="0" smtClean="0">
                <a:sym typeface="Wingdings"/>
              </a:rPr>
              <a:t> </a:t>
            </a:r>
            <a:r>
              <a:rPr lang="ru-RU" dirty="0" smtClean="0"/>
              <a:t>Роль сказок в воспитании ребенка состоит не только в приятном время сопровождении. </a:t>
            </a:r>
          </a:p>
          <a:p>
            <a:r>
              <a:rPr lang="ru-RU" dirty="0"/>
              <a:t>В</a:t>
            </a:r>
            <a:r>
              <a:rPr lang="ru-RU" dirty="0" smtClean="0"/>
              <a:t>едь ребенок неизбежно учиться понимать внутреннее состояние любимых героев, старается </a:t>
            </a:r>
          </a:p>
          <a:p>
            <a:r>
              <a:rPr lang="ru-RU" dirty="0"/>
              <a:t>а</a:t>
            </a:r>
            <a:r>
              <a:rPr lang="ru-RU" dirty="0" smtClean="0"/>
              <a:t>нализировать те или иные их поступки.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4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5526" y="1106906"/>
            <a:ext cx="9441367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Каким образом сказка воспитывает?</a:t>
            </a:r>
          </a:p>
          <a:p>
            <a:endParaRPr lang="ru-RU" dirty="0" smtClean="0"/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В сказке важные для детей понятия даны образно.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Сказка заранее готовит ребенка к сложным ситуациям, в которых он может оказаться,</a:t>
            </a:r>
          </a:p>
          <a:p>
            <a:r>
              <a:rPr lang="ru-RU" dirty="0" smtClean="0"/>
              <a:t>подсказывает пути решения сложных житейских задач.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Через сказку ребенок познает свое место в этом мире.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Сказки формируют характер, воспитывает душу.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Сказки развивают воображение и фантазию.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Ощутить близость общения с родными людьми, ощутить их любовь, понимание и внимание</a:t>
            </a:r>
          </a:p>
          <a:p>
            <a:r>
              <a:rPr lang="ru-RU" dirty="0"/>
              <a:t>к</a:t>
            </a:r>
            <a:r>
              <a:rPr lang="ru-RU" dirty="0" smtClean="0"/>
              <a:t> его проблемам.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Воспитание через сказку – это прекрасная возможность сохранить с ребенком близкие,</a:t>
            </a:r>
          </a:p>
          <a:p>
            <a:r>
              <a:rPr lang="ru-RU" dirty="0"/>
              <a:t>д</a:t>
            </a:r>
            <a:r>
              <a:rPr lang="ru-RU" dirty="0" smtClean="0"/>
              <a:t>оверительные отношения.</a:t>
            </a:r>
          </a:p>
          <a:p>
            <a:r>
              <a:rPr lang="ru-RU" dirty="0" smtClean="0">
                <a:sym typeface="Wingdings"/>
              </a:rPr>
              <a:t> </a:t>
            </a:r>
            <a:r>
              <a:rPr lang="ru-RU" dirty="0" smtClean="0"/>
              <a:t>Сказка – это занимательный урок нравственности.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474" y="1455821"/>
            <a:ext cx="70830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Как правильно читать ребенку сказку:</a:t>
            </a:r>
          </a:p>
          <a:p>
            <a:endParaRPr lang="ru-RU" dirty="0"/>
          </a:p>
          <a:p>
            <a:r>
              <a:rPr lang="ru-RU" dirty="0" smtClean="0"/>
              <a:t>1. Старайтесь сказку именно рассказывать, а не читать.</a:t>
            </a:r>
          </a:p>
          <a:p>
            <a:r>
              <a:rPr lang="ru-RU" dirty="0" smtClean="0"/>
              <a:t>2. Рассказывайте сказку с удовольствием, старайтесь не отвлекаться</a:t>
            </a:r>
          </a:p>
          <a:p>
            <a:r>
              <a:rPr lang="ru-RU" dirty="0"/>
              <a:t>н</a:t>
            </a:r>
            <a:r>
              <a:rPr lang="ru-RU" dirty="0" smtClean="0"/>
              <a:t>а посторонние дела.</a:t>
            </a:r>
          </a:p>
          <a:p>
            <a:r>
              <a:rPr lang="ru-RU" dirty="0" smtClean="0"/>
              <a:t>3. Поучительные беседы должны быть короткими.</a:t>
            </a:r>
          </a:p>
          <a:p>
            <a:r>
              <a:rPr lang="ru-RU" dirty="0" smtClean="0"/>
              <a:t>4. Если малыш изо дня в день просит рассказать одну и ту же сказку – </a:t>
            </a:r>
          </a:p>
          <a:p>
            <a:r>
              <a:rPr lang="ru-RU" dirty="0"/>
              <a:t>р</a:t>
            </a:r>
            <a:r>
              <a:rPr lang="ru-RU" dirty="0" smtClean="0"/>
              <a:t>ассказывайте.</a:t>
            </a:r>
          </a:p>
          <a:p>
            <a:r>
              <a:rPr lang="ru-RU" dirty="0" smtClean="0"/>
              <a:t>5. Будьте осторожны с подробностями и иллюстрациями.</a:t>
            </a:r>
          </a:p>
          <a:p>
            <a:r>
              <a:rPr lang="ru-RU" dirty="0" smtClean="0"/>
              <a:t>6. Очень интересно поиграть в сказку, инсценировать ее. В качестве </a:t>
            </a:r>
          </a:p>
          <a:p>
            <a:r>
              <a:rPr lang="ru-RU" dirty="0"/>
              <a:t>п</a:t>
            </a:r>
            <a:r>
              <a:rPr lang="ru-RU" dirty="0" smtClean="0"/>
              <a:t>ерсонажей можно использовать игрушки, фигурки, нарисованные и </a:t>
            </a:r>
          </a:p>
          <a:p>
            <a:r>
              <a:rPr lang="ru-RU" dirty="0"/>
              <a:t>в</a:t>
            </a:r>
            <a:r>
              <a:rPr lang="ru-RU" dirty="0" smtClean="0"/>
              <a:t>ырезанные, тени на стене.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1040" y="829957"/>
            <a:ext cx="742991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Рекомендации родителям по подбору сказок</a:t>
            </a:r>
          </a:p>
          <a:p>
            <a:endParaRPr lang="ru-RU" sz="2000" b="1" dirty="0" smtClean="0"/>
          </a:p>
          <a:p>
            <a:r>
              <a:rPr lang="ru-RU" dirty="0" smtClean="0"/>
              <a:t>В возрасте с 2 до 3.5 лет – классические детские сказки с простым,</a:t>
            </a:r>
          </a:p>
          <a:p>
            <a:r>
              <a:rPr lang="ru-RU" dirty="0"/>
              <a:t>п</a:t>
            </a:r>
            <a:r>
              <a:rPr lang="ru-RU" dirty="0" smtClean="0"/>
              <a:t>овторяющимся сюжетом: </a:t>
            </a:r>
            <a:r>
              <a:rPr lang="ru-RU" b="1" dirty="0" smtClean="0"/>
              <a:t>«Колобок», «Теремок», «Репка».</a:t>
            </a:r>
          </a:p>
          <a:p>
            <a:r>
              <a:rPr lang="ru-RU" dirty="0" smtClean="0"/>
              <a:t>Спустя некоторое время можно приступать к более длинным и </a:t>
            </a:r>
          </a:p>
          <a:p>
            <a:r>
              <a:rPr lang="ru-RU" dirty="0"/>
              <a:t>с</a:t>
            </a:r>
            <a:r>
              <a:rPr lang="ru-RU" dirty="0" smtClean="0"/>
              <a:t>одержательным сказкам: </a:t>
            </a:r>
            <a:r>
              <a:rPr lang="ru-RU" b="1" dirty="0" smtClean="0"/>
              <a:t>«Три поросенка», «Красная Шапочка».</a:t>
            </a:r>
          </a:p>
          <a:p>
            <a:r>
              <a:rPr lang="ru-RU" dirty="0" smtClean="0"/>
              <a:t>В 3 года происходит осознание ребенком собственного «Я». Для </a:t>
            </a:r>
          </a:p>
          <a:p>
            <a:r>
              <a:rPr lang="ru-RU" dirty="0"/>
              <a:t>т</a:t>
            </a:r>
            <a:r>
              <a:rPr lang="ru-RU" dirty="0" smtClean="0"/>
              <a:t>рехлетнего малыша наличие в сказке такого </a:t>
            </a:r>
            <a:r>
              <a:rPr lang="ru-RU" b="1" dirty="0" smtClean="0"/>
              <a:t>героя – образца для 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одражания</a:t>
            </a:r>
            <a:r>
              <a:rPr lang="ru-RU" dirty="0" smtClean="0"/>
              <a:t> (желательно одного пола с ним) обязательно.</a:t>
            </a:r>
          </a:p>
          <a:p>
            <a:r>
              <a:rPr lang="ru-RU" dirty="0" smtClean="0"/>
              <a:t>В возрасте 3-5 лет важно подбирать сказки, в которых ясно, кто хороший,</a:t>
            </a:r>
          </a:p>
          <a:p>
            <a:r>
              <a:rPr lang="ru-RU" dirty="0"/>
              <a:t>к</a:t>
            </a:r>
            <a:r>
              <a:rPr lang="ru-RU" dirty="0" smtClean="0"/>
              <a:t>то плохой, где добро, а где зло.</a:t>
            </a:r>
          </a:p>
          <a:p>
            <a:r>
              <a:rPr lang="ru-RU" dirty="0" smtClean="0"/>
              <a:t>Детям дошкольного возраста (5-6 лет) предложите прочитать </a:t>
            </a:r>
            <a:r>
              <a:rPr lang="ru-RU" b="1" dirty="0" smtClean="0"/>
              <a:t>детские</a:t>
            </a:r>
          </a:p>
          <a:p>
            <a:r>
              <a:rPr lang="ru-RU" b="1" dirty="0"/>
              <a:t>д</a:t>
            </a:r>
            <a:r>
              <a:rPr lang="ru-RU" b="1" dirty="0" smtClean="0"/>
              <a:t>етективы, повести Николая Носова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Отличный прием – сочинить сказку вместе с ребенком. В таком случае,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оспитательный эффект будет сильнее, ведь он будет направлен на </a:t>
            </a:r>
          </a:p>
          <a:p>
            <a:r>
              <a:rPr lang="ru-RU" dirty="0"/>
              <a:t>к</a:t>
            </a:r>
            <a:r>
              <a:rPr lang="ru-RU" dirty="0" smtClean="0"/>
              <a:t>онкретного ребенка, с учетом его характера и той проблемы, которую</a:t>
            </a:r>
          </a:p>
          <a:p>
            <a:r>
              <a:rPr lang="ru-RU" dirty="0"/>
              <a:t>н</a:t>
            </a:r>
            <a:r>
              <a:rPr lang="ru-RU" dirty="0" smtClean="0"/>
              <a:t>ужно решить.</a:t>
            </a:r>
          </a:p>
        </p:txBody>
      </p:sp>
    </p:spTree>
    <p:extLst>
      <p:ext uri="{BB962C8B-B14F-4D97-AF65-F5344CB8AC3E}">
        <p14:creationId xmlns:p14="http://schemas.microsoft.com/office/powerpoint/2010/main" val="31666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6005" y="902368"/>
            <a:ext cx="727288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Практические рекомендации:</a:t>
            </a:r>
          </a:p>
          <a:p>
            <a:endParaRPr lang="ru-RU" b="1" dirty="0" smtClean="0"/>
          </a:p>
          <a:p>
            <a:r>
              <a:rPr lang="ru-RU" dirty="0" smtClean="0"/>
              <a:t>1.Рассказывайте или читайте сказки вслух.</a:t>
            </a:r>
          </a:p>
          <a:p>
            <a:r>
              <a:rPr lang="ru-RU" dirty="0" smtClean="0"/>
              <a:t>2. Рисуйте любимых героев.</a:t>
            </a:r>
          </a:p>
          <a:p>
            <a:r>
              <a:rPr lang="ru-RU" dirty="0" smtClean="0"/>
              <a:t>3. Любимых сказочных героев можно сделать из разных </a:t>
            </a:r>
          </a:p>
          <a:p>
            <a:r>
              <a:rPr lang="ru-RU" dirty="0" smtClean="0"/>
              <a:t>материалов: пластилина, глины, старой куклы, из картона,</a:t>
            </a:r>
          </a:p>
          <a:p>
            <a:r>
              <a:rPr lang="ru-RU" dirty="0"/>
              <a:t>ц</a:t>
            </a:r>
            <a:r>
              <a:rPr lang="ru-RU" dirty="0" smtClean="0"/>
              <a:t>ветной бумаги и других.</a:t>
            </a:r>
          </a:p>
          <a:p>
            <a:r>
              <a:rPr lang="ru-RU" dirty="0" smtClean="0"/>
              <a:t>4. Попросите ребенка пересказать отдельные эпизоды.</a:t>
            </a:r>
          </a:p>
          <a:p>
            <a:r>
              <a:rPr lang="ru-RU" dirty="0" smtClean="0"/>
              <a:t>5. Разыграйте диалог по ролям, имитируя действия и голос героев.</a:t>
            </a:r>
          </a:p>
          <a:p>
            <a:r>
              <a:rPr lang="ru-RU" dirty="0" smtClean="0"/>
              <a:t>6. Предложите ребенку сделать аппликацию по сюжету сказки.</a:t>
            </a:r>
          </a:p>
          <a:p>
            <a:r>
              <a:rPr lang="ru-RU" dirty="0" smtClean="0"/>
              <a:t>7. Попробуйте разгадывать сказки.</a:t>
            </a:r>
          </a:p>
          <a:p>
            <a:r>
              <a:rPr lang="ru-RU" dirty="0" smtClean="0"/>
              <a:t>8. Выберите из знакомой книги со сказками картинку, попробуйте с </a:t>
            </a:r>
          </a:p>
          <a:p>
            <a:r>
              <a:rPr lang="ru-RU" dirty="0"/>
              <a:t>р</a:t>
            </a:r>
            <a:r>
              <a:rPr lang="ru-RU" dirty="0" smtClean="0"/>
              <a:t>ебенком рассказать сказку по памяти.</a:t>
            </a:r>
          </a:p>
          <a:p>
            <a:r>
              <a:rPr lang="ru-RU" dirty="0" smtClean="0"/>
              <a:t>9. Возьмите игрушку – героя из любой известной сказки и попробуйте</a:t>
            </a:r>
          </a:p>
          <a:p>
            <a:r>
              <a:rPr lang="ru-RU" dirty="0"/>
              <a:t>в</a:t>
            </a:r>
            <a:r>
              <a:rPr lang="ru-RU" dirty="0" smtClean="0"/>
              <a:t>сей семьей придумать рассказ о нем. Сказав одно предложение ,</a:t>
            </a:r>
          </a:p>
          <a:p>
            <a:r>
              <a:rPr lang="ru-RU" dirty="0"/>
              <a:t>п</a:t>
            </a:r>
            <a:r>
              <a:rPr lang="ru-RU" dirty="0" smtClean="0"/>
              <a:t>ередайте игрушку другому члену семьи, чтобы он продолжил рассказ.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25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768</Words>
  <Application>Microsoft Office PowerPoint</Application>
  <PresentationFormat>Широкоэкранный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</cp:lastModifiedBy>
  <cp:revision>53</cp:revision>
  <dcterms:created xsi:type="dcterms:W3CDTF">2021-05-05T06:13:49Z</dcterms:created>
  <dcterms:modified xsi:type="dcterms:W3CDTF">2023-11-08T12:32:23Z</dcterms:modified>
</cp:coreProperties>
</file>