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handoutMasters/handoutMaster1.xml" ContentType="application/vnd.openxmlformats-officedocument.presentationml.handoutMaster+xml"/>
  <Override PartName="/ppt/media/image2.svg" ContentType="image/svg+xml"/>
  <Override PartName="/ppt/media/image4.svg" ContentType="image/svg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7"/>
  </p:notesMasterIdLst>
  <p:handoutMasterIdLst>
    <p:handoutMasterId r:id="rId28"/>
  </p:handoutMasterIdLst>
  <p:sldIdLst>
    <p:sldId id="277" r:id="rId3"/>
    <p:sldId id="278" r:id="rId4"/>
    <p:sldId id="302" r:id="rId5"/>
    <p:sldId id="279" r:id="rId6"/>
    <p:sldId id="286" r:id="rId7"/>
    <p:sldId id="295" r:id="rId8"/>
    <p:sldId id="296" r:id="rId9"/>
    <p:sldId id="287" r:id="rId10"/>
    <p:sldId id="288" r:id="rId11"/>
    <p:sldId id="289" r:id="rId12"/>
    <p:sldId id="290" r:id="rId13"/>
    <p:sldId id="293" r:id="rId14"/>
    <p:sldId id="294" r:id="rId15"/>
    <p:sldId id="291" r:id="rId16"/>
    <p:sldId id="292" r:id="rId17"/>
    <p:sldId id="297" r:id="rId18"/>
    <p:sldId id="298" r:id="rId19"/>
    <p:sldId id="299" r:id="rId20"/>
    <p:sldId id="301" r:id="rId21"/>
    <p:sldId id="280" r:id="rId22"/>
    <p:sldId id="300" r:id="rId23"/>
    <p:sldId id="281" r:id="rId24"/>
    <p:sldId id="282" r:id="rId25"/>
    <p:sldId id="285" r:id="rId26"/>
  </p:sldIdLst>
  <p:sldSz cx="12192000" cy="6858000"/>
  <p:notesSz cx="6858000" cy="9144000"/>
  <p:embeddedFontLst>
    <p:embeddedFont>
      <p:font typeface="Calibri Light" panose="020F0302020204030204" charset="0"/>
      <p:regular r:id="rId32"/>
      <p:italic r:id="rId33"/>
    </p:embeddedFont>
    <p:embeddedFont>
      <p:font typeface="Calibri" panose="020F0502020204030204" charset="0"/>
      <p:regular r:id="rId34"/>
      <p:bold r:id="rId35"/>
      <p:italic r:id="rId36"/>
      <p:boldItalic r:id="rId37"/>
    </p:embeddedFont>
    <p:embeddedFont>
      <p:font typeface="Malgun Gothic" panose="020B0503020000020004" charset="-127"/>
      <p:regular r:id="rId38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B100"/>
    <a:srgbClr val="C1963F"/>
    <a:srgbClr val="331009"/>
    <a:srgbClr val="FF5033"/>
    <a:srgbClr val="FFF5E5"/>
    <a:srgbClr val="42CCB2"/>
    <a:srgbClr val="FF6D56"/>
    <a:srgbClr val="F4F0E6"/>
    <a:srgbClr val="202012"/>
    <a:srgbClr val="207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216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76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8" d="100"/>
          <a:sy n="58" d="100"/>
        </p:scale>
        <p:origin x="2172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8" Type="http://schemas.openxmlformats.org/officeDocument/2006/relationships/font" Target="fonts/font7.fntdata"/><Relationship Id="rId37" Type="http://schemas.openxmlformats.org/officeDocument/2006/relationships/font" Target="fonts/font6.fntdata"/><Relationship Id="rId36" Type="http://schemas.openxmlformats.org/officeDocument/2006/relationships/font" Target="fonts/font5.fntdata"/><Relationship Id="rId35" Type="http://schemas.openxmlformats.org/officeDocument/2006/relationships/font" Target="fonts/font4.fntdata"/><Relationship Id="rId34" Type="http://schemas.openxmlformats.org/officeDocument/2006/relationships/font" Target="fonts/font3.fntdata"/><Relationship Id="rId33" Type="http://schemas.openxmlformats.org/officeDocument/2006/relationships/font" Target="fonts/font2.fntdata"/><Relationship Id="rId32" Type="http://schemas.openxmlformats.org/officeDocument/2006/relationships/font" Target="fonts/font1.fntdata"/><Relationship Id="rId31" Type="http://schemas.openxmlformats.org/officeDocument/2006/relationships/tableStyles" Target="tableStyles.xml"/><Relationship Id="rId30" Type="http://schemas.openxmlformats.org/officeDocument/2006/relationships/viewProps" Target="viewProps.xml"/><Relationship Id="rId3" Type="http://schemas.openxmlformats.org/officeDocument/2006/relationships/slide" Target="slides/slide1.xml"/><Relationship Id="rId29" Type="http://schemas.openxmlformats.org/officeDocument/2006/relationships/presProps" Target="presProps.xml"/><Relationship Id="rId28" Type="http://schemas.openxmlformats.org/officeDocument/2006/relationships/handoutMaster" Target="handoutMasters/handoutMaster1.xml"/><Relationship Id="rId27" Type="http://schemas.openxmlformats.org/officeDocument/2006/relationships/notesMaster" Target="notesMasters/notesMaster1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E3EF34-7656-4396-AEBE-2B554E5E9341}" type="slidenum">
              <a:rPr lang="ko-KR" altLang="en-US" smtClean="0"/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A49F08-9100-4AF5-BC0A-FC6A093BE3CC}" type="datetimeFigureOut">
              <a:rPr lang="ko-KR" altLang="en-US" smtClean="0"/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 편집</a:t>
            </a:r>
            <a:endParaRPr lang="ko-KR" altLang="en-US"/>
          </a:p>
          <a:p>
            <a:pPr lvl="1"/>
            <a:r>
              <a:rPr lang="ko-KR" altLang="en-US"/>
              <a:t>둘째 수준</a:t>
            </a:r>
            <a:endParaRPr lang="ko-KR" altLang="en-US"/>
          </a:p>
          <a:p>
            <a:pPr lvl="2"/>
            <a:r>
              <a:rPr lang="ko-KR" altLang="en-US"/>
              <a:t>셋째 수준</a:t>
            </a:r>
            <a:endParaRPr lang="ko-KR" altLang="en-US"/>
          </a:p>
          <a:p>
            <a:pPr lvl="3"/>
            <a:r>
              <a:rPr lang="ko-KR" altLang="en-US"/>
              <a:t>넷째 수준</a:t>
            </a:r>
            <a:endParaRPr lang="ko-KR" altLang="en-US"/>
          </a:p>
          <a:p>
            <a:pPr lvl="4"/>
            <a:r>
              <a:rPr lang="ko-KR" altLang="en-US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8FC7D2-309F-4B1D-AF63-DB3D4B544859}" type="slidenum">
              <a:rPr lang="ko-KR" altLang="en-US" smtClean="0"/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9" Type="http://schemas.openxmlformats.org/officeDocument/2006/relationships/image" Target="../media/image5.png"/><Relationship Id="rId8" Type="http://schemas.openxmlformats.org/officeDocument/2006/relationships/hyperlink" Target="http://www.pptmon.com/" TargetMode="External"/><Relationship Id="rId7" Type="http://schemas.openxmlformats.org/officeDocument/2006/relationships/hyperlink" Target="https://pptmon.com/" TargetMode="Externa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hyperlink" Target="http://pptmon.com/" TargetMode="External"/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2" Type="http://schemas.openxmlformats.org/officeDocument/2006/relationships/image" Target="../media/image8.png"/><Relationship Id="rId11" Type="http://schemas.openxmlformats.org/officeDocument/2006/relationships/image" Target="../media/image7.png"/><Relationship Id="rId10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png"/><Relationship Id="rId8" Type="http://schemas.openxmlformats.org/officeDocument/2006/relationships/image" Target="../media/image2.svg"/><Relationship Id="rId7" Type="http://schemas.openxmlformats.org/officeDocument/2006/relationships/image" Target="../media/image1.png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4" Type="http://schemas.openxmlformats.org/officeDocument/2006/relationships/image" Target="../media/image4.svg"/><Relationship Id="rId3" Type="http://schemas.openxmlformats.org/officeDocument/2006/relationships/image" Target="../media/image3.png"/><Relationship Id="rId2" Type="http://schemas.openxmlformats.org/officeDocument/2006/relationships/hyperlink" Target="http://pptmon.com/" TargetMode="External"/><Relationship Id="rId12" Type="http://schemas.openxmlformats.org/officeDocument/2006/relationships/image" Target="../media/image12.png"/><Relationship Id="rId11" Type="http://schemas.openxmlformats.org/officeDocument/2006/relationships/image" Target="../media/image11.png"/><Relationship Id="rId10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9" Type="http://schemas.openxmlformats.org/officeDocument/2006/relationships/image" Target="../media/image13.png"/><Relationship Id="rId8" Type="http://schemas.openxmlformats.org/officeDocument/2006/relationships/image" Target="../media/image2.svg"/><Relationship Id="rId7" Type="http://schemas.openxmlformats.org/officeDocument/2006/relationships/image" Target="../media/image1.png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4" Type="http://schemas.openxmlformats.org/officeDocument/2006/relationships/image" Target="../media/image4.svg"/><Relationship Id="rId3" Type="http://schemas.openxmlformats.org/officeDocument/2006/relationships/image" Target="../media/image3.png"/><Relationship Id="rId2" Type="http://schemas.openxmlformats.org/officeDocument/2006/relationships/hyperlink" Target="http://pptmon.com/" TargetMode="External"/><Relationship Id="rId12" Type="http://schemas.openxmlformats.org/officeDocument/2006/relationships/image" Target="../media/image16.png"/><Relationship Id="rId11" Type="http://schemas.openxmlformats.org/officeDocument/2006/relationships/image" Target="../media/image15.png"/><Relationship Id="rId10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9" Type="http://schemas.openxmlformats.org/officeDocument/2006/relationships/image" Target="../media/image17.png"/><Relationship Id="rId8" Type="http://schemas.openxmlformats.org/officeDocument/2006/relationships/image" Target="../media/image2.svg"/><Relationship Id="rId7" Type="http://schemas.openxmlformats.org/officeDocument/2006/relationships/image" Target="../media/image1.png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4" Type="http://schemas.openxmlformats.org/officeDocument/2006/relationships/image" Target="../media/image4.svg"/><Relationship Id="rId3" Type="http://schemas.openxmlformats.org/officeDocument/2006/relationships/image" Target="../media/image3.png"/><Relationship Id="rId2" Type="http://schemas.openxmlformats.org/officeDocument/2006/relationships/hyperlink" Target="http://pptmon.com/" TargetMode="External"/><Relationship Id="rId12" Type="http://schemas.openxmlformats.org/officeDocument/2006/relationships/image" Target="../media/image20.png"/><Relationship Id="rId11" Type="http://schemas.openxmlformats.org/officeDocument/2006/relationships/image" Target="../media/image19.png"/><Relationship Id="rId10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9" Type="http://schemas.openxmlformats.org/officeDocument/2006/relationships/image" Target="../media/image5.png"/><Relationship Id="rId8" Type="http://schemas.openxmlformats.org/officeDocument/2006/relationships/image" Target="../media/image2.svg"/><Relationship Id="rId7" Type="http://schemas.openxmlformats.org/officeDocument/2006/relationships/image" Target="../media/image1.png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4" Type="http://schemas.openxmlformats.org/officeDocument/2006/relationships/image" Target="../media/image4.svg"/><Relationship Id="rId3" Type="http://schemas.openxmlformats.org/officeDocument/2006/relationships/image" Target="../media/image3.png"/><Relationship Id="rId2" Type="http://schemas.openxmlformats.org/officeDocument/2006/relationships/hyperlink" Target="http://pptmon.com/" TargetMode="External"/><Relationship Id="rId12" Type="http://schemas.openxmlformats.org/officeDocument/2006/relationships/image" Target="../media/image8.png"/><Relationship Id="rId11" Type="http://schemas.openxmlformats.org/officeDocument/2006/relationships/image" Target="../media/image7.png"/><Relationship Id="rId10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png"/><Relationship Id="rId8" Type="http://schemas.openxmlformats.org/officeDocument/2006/relationships/image" Target="../media/image2.svg"/><Relationship Id="rId7" Type="http://schemas.openxmlformats.org/officeDocument/2006/relationships/image" Target="../media/image1.png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4" Type="http://schemas.openxmlformats.org/officeDocument/2006/relationships/image" Target="../media/image4.svg"/><Relationship Id="rId3" Type="http://schemas.openxmlformats.org/officeDocument/2006/relationships/image" Target="../media/image3.png"/><Relationship Id="rId2" Type="http://schemas.openxmlformats.org/officeDocument/2006/relationships/hyperlink" Target="http://pptmon.com/" TargetMode="External"/><Relationship Id="rId12" Type="http://schemas.openxmlformats.org/officeDocument/2006/relationships/image" Target="../media/image12.png"/><Relationship Id="rId11" Type="http://schemas.openxmlformats.org/officeDocument/2006/relationships/image" Target="../media/image11.png"/><Relationship Id="rId10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9" Type="http://schemas.openxmlformats.org/officeDocument/2006/relationships/image" Target="../media/image13.png"/><Relationship Id="rId8" Type="http://schemas.openxmlformats.org/officeDocument/2006/relationships/image" Target="../media/image2.svg"/><Relationship Id="rId7" Type="http://schemas.openxmlformats.org/officeDocument/2006/relationships/image" Target="../media/image1.png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4" Type="http://schemas.openxmlformats.org/officeDocument/2006/relationships/image" Target="../media/image4.svg"/><Relationship Id="rId3" Type="http://schemas.openxmlformats.org/officeDocument/2006/relationships/image" Target="../media/image3.png"/><Relationship Id="rId2" Type="http://schemas.openxmlformats.org/officeDocument/2006/relationships/hyperlink" Target="http://pptmon.com/" TargetMode="External"/><Relationship Id="rId12" Type="http://schemas.openxmlformats.org/officeDocument/2006/relationships/image" Target="../media/image16.png"/><Relationship Id="rId11" Type="http://schemas.openxmlformats.org/officeDocument/2006/relationships/image" Target="../media/image15.png"/><Relationship Id="rId10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9" Type="http://schemas.openxmlformats.org/officeDocument/2006/relationships/image" Target="../media/image17.png"/><Relationship Id="rId8" Type="http://schemas.openxmlformats.org/officeDocument/2006/relationships/image" Target="../media/image2.svg"/><Relationship Id="rId7" Type="http://schemas.openxmlformats.org/officeDocument/2006/relationships/image" Target="../media/image1.png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4" Type="http://schemas.openxmlformats.org/officeDocument/2006/relationships/image" Target="../media/image4.svg"/><Relationship Id="rId3" Type="http://schemas.openxmlformats.org/officeDocument/2006/relationships/image" Target="../media/image3.png"/><Relationship Id="rId2" Type="http://schemas.openxmlformats.org/officeDocument/2006/relationships/hyperlink" Target="http://pptmon.com/" TargetMode="External"/><Relationship Id="rId12" Type="http://schemas.openxmlformats.org/officeDocument/2006/relationships/image" Target="../media/image20.png"/><Relationship Id="rId11" Type="http://schemas.openxmlformats.org/officeDocument/2006/relationships/image" Target="../media/image19.png"/><Relationship Id="rId10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9" Type="http://schemas.openxmlformats.org/officeDocument/2006/relationships/image" Target="../media/image5.png"/><Relationship Id="rId8" Type="http://schemas.openxmlformats.org/officeDocument/2006/relationships/image" Target="../media/image2.svg"/><Relationship Id="rId7" Type="http://schemas.openxmlformats.org/officeDocument/2006/relationships/image" Target="../media/image1.png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4" Type="http://schemas.openxmlformats.org/officeDocument/2006/relationships/image" Target="../media/image4.svg"/><Relationship Id="rId3" Type="http://schemas.openxmlformats.org/officeDocument/2006/relationships/image" Target="../media/image3.png"/><Relationship Id="rId2" Type="http://schemas.openxmlformats.org/officeDocument/2006/relationships/hyperlink" Target="http://pptmon.com/" TargetMode="External"/><Relationship Id="rId12" Type="http://schemas.openxmlformats.org/officeDocument/2006/relationships/image" Target="../media/image8.png"/><Relationship Id="rId11" Type="http://schemas.openxmlformats.org/officeDocument/2006/relationships/image" Target="../media/image7.png"/><Relationship Id="rId10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png"/><Relationship Id="rId8" Type="http://schemas.openxmlformats.org/officeDocument/2006/relationships/image" Target="../media/image2.svg"/><Relationship Id="rId7" Type="http://schemas.openxmlformats.org/officeDocument/2006/relationships/image" Target="../media/image1.png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4" Type="http://schemas.openxmlformats.org/officeDocument/2006/relationships/image" Target="../media/image4.svg"/><Relationship Id="rId3" Type="http://schemas.openxmlformats.org/officeDocument/2006/relationships/image" Target="../media/image3.png"/><Relationship Id="rId2" Type="http://schemas.openxmlformats.org/officeDocument/2006/relationships/hyperlink" Target="http://pptmon.com/" TargetMode="External"/><Relationship Id="rId12" Type="http://schemas.openxmlformats.org/officeDocument/2006/relationships/image" Target="../media/image12.png"/><Relationship Id="rId11" Type="http://schemas.openxmlformats.org/officeDocument/2006/relationships/image" Target="../media/image11.png"/><Relationship Id="rId10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9" Type="http://schemas.openxmlformats.org/officeDocument/2006/relationships/image" Target="../media/image13.png"/><Relationship Id="rId8" Type="http://schemas.openxmlformats.org/officeDocument/2006/relationships/image" Target="../media/image2.svg"/><Relationship Id="rId7" Type="http://schemas.openxmlformats.org/officeDocument/2006/relationships/image" Target="../media/image1.png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4" Type="http://schemas.openxmlformats.org/officeDocument/2006/relationships/image" Target="../media/image4.svg"/><Relationship Id="rId3" Type="http://schemas.openxmlformats.org/officeDocument/2006/relationships/image" Target="../media/image3.png"/><Relationship Id="rId2" Type="http://schemas.openxmlformats.org/officeDocument/2006/relationships/hyperlink" Target="http://pptmon.com/" TargetMode="External"/><Relationship Id="rId12" Type="http://schemas.openxmlformats.org/officeDocument/2006/relationships/image" Target="../media/image16.png"/><Relationship Id="rId11" Type="http://schemas.openxmlformats.org/officeDocument/2006/relationships/image" Target="../media/image15.png"/><Relationship Id="rId10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9" Type="http://schemas.openxmlformats.org/officeDocument/2006/relationships/image" Target="../media/image17.png"/><Relationship Id="rId8" Type="http://schemas.openxmlformats.org/officeDocument/2006/relationships/image" Target="../media/image2.svg"/><Relationship Id="rId7" Type="http://schemas.openxmlformats.org/officeDocument/2006/relationships/image" Target="../media/image1.png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4" Type="http://schemas.openxmlformats.org/officeDocument/2006/relationships/image" Target="../media/image4.svg"/><Relationship Id="rId3" Type="http://schemas.openxmlformats.org/officeDocument/2006/relationships/image" Target="../media/image3.png"/><Relationship Id="rId2" Type="http://schemas.openxmlformats.org/officeDocument/2006/relationships/hyperlink" Target="http://pptmon.com/" TargetMode="External"/><Relationship Id="rId12" Type="http://schemas.openxmlformats.org/officeDocument/2006/relationships/image" Target="../media/image20.png"/><Relationship Id="rId11" Type="http://schemas.openxmlformats.org/officeDocument/2006/relationships/image" Target="../media/image19.png"/><Relationship Id="rId10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9" Type="http://schemas.openxmlformats.org/officeDocument/2006/relationships/image" Target="../media/image6.png"/><Relationship Id="rId8" Type="http://schemas.openxmlformats.org/officeDocument/2006/relationships/image" Target="../media/image2.svg"/><Relationship Id="rId7" Type="http://schemas.openxmlformats.org/officeDocument/2006/relationships/image" Target="../media/image1.png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4" Type="http://schemas.openxmlformats.org/officeDocument/2006/relationships/image" Target="../media/image4.svg"/><Relationship Id="rId3" Type="http://schemas.openxmlformats.org/officeDocument/2006/relationships/image" Target="../media/image3.png"/><Relationship Id="rId2" Type="http://schemas.openxmlformats.org/officeDocument/2006/relationships/hyperlink" Target="http://pptmon.com/" TargetMode="External"/><Relationship Id="rId10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png"/><Relationship Id="rId8" Type="http://schemas.openxmlformats.org/officeDocument/2006/relationships/image" Target="../media/image2.svg"/><Relationship Id="rId7" Type="http://schemas.openxmlformats.org/officeDocument/2006/relationships/image" Target="../media/image1.png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4" Type="http://schemas.openxmlformats.org/officeDocument/2006/relationships/image" Target="../media/image4.svg"/><Relationship Id="rId3" Type="http://schemas.openxmlformats.org/officeDocument/2006/relationships/image" Target="../media/image3.png"/><Relationship Id="rId2" Type="http://schemas.openxmlformats.org/officeDocument/2006/relationships/hyperlink" Target="http://pptmon.com/" TargetMode="External"/><Relationship Id="rId12" Type="http://schemas.openxmlformats.org/officeDocument/2006/relationships/image" Target="../media/image12.png"/><Relationship Id="rId11" Type="http://schemas.openxmlformats.org/officeDocument/2006/relationships/image" Target="../media/image11.png"/><Relationship Id="rId10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9" Type="http://schemas.openxmlformats.org/officeDocument/2006/relationships/image" Target="../media/image13.png"/><Relationship Id="rId8" Type="http://schemas.openxmlformats.org/officeDocument/2006/relationships/image" Target="../media/image2.svg"/><Relationship Id="rId7" Type="http://schemas.openxmlformats.org/officeDocument/2006/relationships/image" Target="../media/image1.png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4" Type="http://schemas.openxmlformats.org/officeDocument/2006/relationships/image" Target="../media/image4.svg"/><Relationship Id="rId3" Type="http://schemas.openxmlformats.org/officeDocument/2006/relationships/image" Target="../media/image3.png"/><Relationship Id="rId2" Type="http://schemas.openxmlformats.org/officeDocument/2006/relationships/hyperlink" Target="http://pptmon.com/" TargetMode="External"/><Relationship Id="rId12" Type="http://schemas.openxmlformats.org/officeDocument/2006/relationships/image" Target="../media/image16.png"/><Relationship Id="rId11" Type="http://schemas.openxmlformats.org/officeDocument/2006/relationships/image" Target="../media/image15.png"/><Relationship Id="rId10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9" Type="http://schemas.openxmlformats.org/officeDocument/2006/relationships/image" Target="../media/image17.png"/><Relationship Id="rId8" Type="http://schemas.openxmlformats.org/officeDocument/2006/relationships/image" Target="../media/image2.svg"/><Relationship Id="rId7" Type="http://schemas.openxmlformats.org/officeDocument/2006/relationships/image" Target="../media/image1.png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4" Type="http://schemas.openxmlformats.org/officeDocument/2006/relationships/image" Target="../media/image4.svg"/><Relationship Id="rId3" Type="http://schemas.openxmlformats.org/officeDocument/2006/relationships/image" Target="../media/image3.png"/><Relationship Id="rId2" Type="http://schemas.openxmlformats.org/officeDocument/2006/relationships/hyperlink" Target="http://pptmon.com/" TargetMode="External"/><Relationship Id="rId12" Type="http://schemas.openxmlformats.org/officeDocument/2006/relationships/image" Target="../media/image20.png"/><Relationship Id="rId11" Type="http://schemas.openxmlformats.org/officeDocument/2006/relationships/image" Target="../media/image19.png"/><Relationship Id="rId10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4" Type="http://schemas.openxmlformats.org/officeDocument/2006/relationships/image" Target="../media/image4.svg"/><Relationship Id="rId3" Type="http://schemas.openxmlformats.org/officeDocument/2006/relationships/image" Target="../media/image3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4" Type="http://schemas.openxmlformats.org/officeDocument/2006/relationships/image" Target="../media/image4.svg"/><Relationship Id="rId3" Type="http://schemas.openxmlformats.org/officeDocument/2006/relationships/image" Target="../media/image3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7F981-CCBE-4E1B-9675-99031AF51CC7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63651-2604-44A3-90EC-2E15C826A5A0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7F981-CCBE-4E1B-9675-99031AF51CC7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63651-2604-44A3-90EC-2E15C826A5A0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7F981-CCBE-4E1B-9675-99031AF51CC7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63651-2604-44A3-90EC-2E15C826A5A0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PTM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래픽 6"/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50000"/>
          <a:stretch>
            <a:fillRect/>
          </a:stretch>
        </p:blipFill>
        <p:spPr>
          <a:xfrm>
            <a:off x="11343968" y="2741000"/>
            <a:ext cx="688000" cy="1376000"/>
          </a:xfrm>
          <a:prstGeom prst="rect">
            <a:avLst/>
          </a:prstGeom>
        </p:spPr>
      </p:pic>
      <p:pic>
        <p:nvPicPr>
          <p:cNvPr id="34" name="Graphic 3">
            <a:hlinkClick r:id="rId4"/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29909"/>
          <a:stretch>
            <a:fillRect/>
          </a:stretch>
        </p:blipFill>
        <p:spPr>
          <a:xfrm>
            <a:off x="5776004" y="6883072"/>
            <a:ext cx="2239204" cy="246221"/>
          </a:xfrm>
          <a:prstGeom prst="rect">
            <a:avLst/>
          </a:prstGeom>
        </p:spPr>
      </p:pic>
      <p:sp>
        <p:nvSpPr>
          <p:cNvPr id="35" name="TextBox 34">
            <a:hlinkClick r:id="rId7"/>
          </p:cNvPr>
          <p:cNvSpPr txBox="1"/>
          <p:nvPr userDrawn="1"/>
        </p:nvSpPr>
        <p:spPr>
          <a:xfrm>
            <a:off x="4176792" y="6929168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8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자유형: 도형 24"/>
          <p:cNvSpPr/>
          <p:nvPr userDrawn="1"/>
        </p:nvSpPr>
        <p:spPr>
          <a:xfrm>
            <a:off x="0" y="5632450"/>
            <a:ext cx="1225550" cy="1225550"/>
          </a:xfrm>
          <a:custGeom>
            <a:avLst/>
            <a:gdLst>
              <a:gd name="connsiteX0" fmla="*/ 0 w 1225550"/>
              <a:gd name="connsiteY0" fmla="*/ 0 h 1225550"/>
              <a:gd name="connsiteX1" fmla="*/ 1225550 w 1225550"/>
              <a:gd name="connsiteY1" fmla="*/ 1225550 h 1225550"/>
              <a:gd name="connsiteX2" fmla="*/ 0 w 1225550"/>
              <a:gd name="connsiteY2" fmla="*/ 1225550 h 1225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25550" h="1225550">
                <a:moveTo>
                  <a:pt x="0" y="0"/>
                </a:moveTo>
                <a:cubicBezTo>
                  <a:pt x="676853" y="0"/>
                  <a:pt x="1225550" y="548697"/>
                  <a:pt x="1225550" y="1225550"/>
                </a:cubicBezTo>
                <a:lnTo>
                  <a:pt x="0" y="1225550"/>
                </a:lnTo>
                <a:close/>
              </a:path>
            </a:pathLst>
          </a:custGeom>
          <a:solidFill>
            <a:srgbClr val="FFB1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 dirty="0">
              <a:solidFill>
                <a:srgbClr val="F4F0E6"/>
              </a:solidFill>
              <a:latin typeface="+mj-lt"/>
            </a:endParaRPr>
          </a:p>
        </p:txBody>
      </p:sp>
      <p:sp>
        <p:nvSpPr>
          <p:cNvPr id="19" name="자유형: 도형 18"/>
          <p:cNvSpPr/>
          <p:nvPr userDrawn="1"/>
        </p:nvSpPr>
        <p:spPr>
          <a:xfrm rot="16200000" flipV="1">
            <a:off x="8095028" y="-632075"/>
            <a:ext cx="1264151" cy="2528302"/>
          </a:xfrm>
          <a:custGeom>
            <a:avLst/>
            <a:gdLst>
              <a:gd name="connsiteX0" fmla="*/ 1225550 w 1225550"/>
              <a:gd name="connsiteY0" fmla="*/ 0 h 2451100"/>
              <a:gd name="connsiteX1" fmla="*/ 1225550 w 1225550"/>
              <a:gd name="connsiteY1" fmla="*/ 2451100 h 2451100"/>
              <a:gd name="connsiteX2" fmla="*/ 0 w 1225550"/>
              <a:gd name="connsiteY2" fmla="*/ 1225550 h 2451100"/>
              <a:gd name="connsiteX3" fmla="*/ 1225550 w 1225550"/>
              <a:gd name="connsiteY3" fmla="*/ 0 h 2451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5550" h="2451100">
                <a:moveTo>
                  <a:pt x="1225550" y="0"/>
                </a:moveTo>
                <a:lnTo>
                  <a:pt x="1225550" y="2451100"/>
                </a:lnTo>
                <a:cubicBezTo>
                  <a:pt x="548697" y="2451100"/>
                  <a:pt x="0" y="1902403"/>
                  <a:pt x="0" y="1225550"/>
                </a:cubicBezTo>
                <a:cubicBezTo>
                  <a:pt x="0" y="548697"/>
                  <a:pt x="548697" y="0"/>
                  <a:pt x="1225550" y="0"/>
                </a:cubicBezTo>
                <a:close/>
              </a:path>
            </a:pathLst>
          </a:custGeom>
          <a:solidFill>
            <a:srgbClr val="FFB1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 dirty="0">
              <a:solidFill>
                <a:srgbClr val="F4F0E6"/>
              </a:solidFill>
              <a:latin typeface="+mj-lt"/>
            </a:endParaRPr>
          </a:p>
        </p:txBody>
      </p:sp>
      <p:sp>
        <p:nvSpPr>
          <p:cNvPr id="28" name="직사각형 27"/>
          <p:cNvSpPr/>
          <p:nvPr userDrawn="1"/>
        </p:nvSpPr>
        <p:spPr>
          <a:xfrm>
            <a:off x="10172700" y="5719399"/>
            <a:ext cx="2019300" cy="728763"/>
          </a:xfrm>
          <a:prstGeom prst="rect">
            <a:avLst/>
          </a:prstGeom>
          <a:solidFill>
            <a:srgbClr val="FFB100"/>
          </a:solidFill>
          <a:ln w="12838" cap="flat">
            <a:noFill/>
            <a:prstDash val="solid"/>
            <a:miter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000" rIns="0" bIns="36000" rtlCol="0" anchor="ctr"/>
          <a:lstStyle/>
          <a:p>
            <a:pPr algn="ctr"/>
            <a:endParaRPr lang="ko-KR" altLang="en-US" sz="2400" dirty="0">
              <a:solidFill>
                <a:srgbClr val="F09546"/>
              </a:solidFill>
              <a:latin typeface="+mj-lt"/>
            </a:endParaRPr>
          </a:p>
        </p:txBody>
      </p:sp>
      <p:pic>
        <p:nvPicPr>
          <p:cNvPr id="42" name="그림 41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3197188" cy="2463800"/>
          </a:xfrm>
          <a:prstGeom prst="rect">
            <a:avLst/>
          </a:prstGeom>
        </p:spPr>
      </p:pic>
      <p:pic>
        <p:nvPicPr>
          <p:cNvPr id="43" name="그림 42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33208"/>
            <a:ext cx="3225949" cy="2324792"/>
          </a:xfrm>
          <a:prstGeom prst="rect">
            <a:avLst/>
          </a:prstGeom>
        </p:spPr>
      </p:pic>
      <p:pic>
        <p:nvPicPr>
          <p:cNvPr id="44" name="그림 43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0267" y="0"/>
            <a:ext cx="3091733" cy="2420659"/>
          </a:xfrm>
          <a:prstGeom prst="rect">
            <a:avLst/>
          </a:prstGeom>
        </p:spPr>
      </p:pic>
      <p:pic>
        <p:nvPicPr>
          <p:cNvPr id="45" name="그림 44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4234" y="4964613"/>
            <a:ext cx="3067766" cy="1893387"/>
          </a:xfrm>
          <a:prstGeom prst="rect">
            <a:avLst/>
          </a:prstGeom>
        </p:spPr>
      </p:pic>
      <p:sp>
        <p:nvSpPr>
          <p:cNvPr id="23" name="그림 개체 틀 2"/>
          <p:cNvSpPr>
            <a:spLocks noGrp="1"/>
          </p:cNvSpPr>
          <p:nvPr>
            <p:ph type="pic" sz="quarter" idx="15"/>
          </p:nvPr>
        </p:nvSpPr>
        <p:spPr>
          <a:xfrm>
            <a:off x="7127506" y="1400420"/>
            <a:ext cx="4054844" cy="4057160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720000" anchor="ctr" anchorCtr="1"/>
          <a:lstStyle>
            <a:lvl1pPr marL="228600" marR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 lang="ko-KR" altLang="en-US" sz="18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3">
            <a:hlinkClick r:id="rId2"/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>
            <a:fillRect/>
          </a:stretch>
        </p:blipFill>
        <p:spPr>
          <a:xfrm>
            <a:off x="5776004" y="6883072"/>
            <a:ext cx="2239204" cy="246221"/>
          </a:xfrm>
          <a:prstGeom prst="rect">
            <a:avLst/>
          </a:prstGeom>
        </p:spPr>
      </p:pic>
      <p:sp>
        <p:nvSpPr>
          <p:cNvPr id="10" name="TextBox 9">
            <a:hlinkClick r:id="rId5"/>
          </p:cNvPr>
          <p:cNvSpPr txBox="1"/>
          <p:nvPr userDrawn="1"/>
        </p:nvSpPr>
        <p:spPr>
          <a:xfrm>
            <a:off x="4176792" y="6929168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자유형: 도형 11"/>
          <p:cNvSpPr/>
          <p:nvPr userDrawn="1"/>
        </p:nvSpPr>
        <p:spPr>
          <a:xfrm rot="5400000">
            <a:off x="0" y="5632450"/>
            <a:ext cx="1225550" cy="1225550"/>
          </a:xfrm>
          <a:custGeom>
            <a:avLst/>
            <a:gdLst>
              <a:gd name="connsiteX0" fmla="*/ 0 w 1225550"/>
              <a:gd name="connsiteY0" fmla="*/ 0 h 1225550"/>
              <a:gd name="connsiteX1" fmla="*/ 1225550 w 1225550"/>
              <a:gd name="connsiteY1" fmla="*/ 1225550 h 1225550"/>
              <a:gd name="connsiteX2" fmla="*/ 0 w 1225550"/>
              <a:gd name="connsiteY2" fmla="*/ 1225550 h 1225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25550" h="1225550">
                <a:moveTo>
                  <a:pt x="0" y="0"/>
                </a:moveTo>
                <a:cubicBezTo>
                  <a:pt x="676853" y="0"/>
                  <a:pt x="1225550" y="548697"/>
                  <a:pt x="1225550" y="1225550"/>
                </a:cubicBezTo>
                <a:lnTo>
                  <a:pt x="0" y="1225550"/>
                </a:lnTo>
                <a:close/>
              </a:path>
            </a:pathLst>
          </a:custGeom>
          <a:solidFill>
            <a:srgbClr val="FFB1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 dirty="0">
              <a:solidFill>
                <a:srgbClr val="F4F0E6"/>
              </a:solidFill>
              <a:latin typeface="+mj-lt"/>
            </a:endParaRPr>
          </a:p>
        </p:txBody>
      </p:sp>
      <p:sp>
        <p:nvSpPr>
          <p:cNvPr id="13" name="자유형: 도형 12"/>
          <p:cNvSpPr/>
          <p:nvPr userDrawn="1"/>
        </p:nvSpPr>
        <p:spPr>
          <a:xfrm>
            <a:off x="10966450" y="3794125"/>
            <a:ext cx="1225550" cy="2451100"/>
          </a:xfrm>
          <a:custGeom>
            <a:avLst/>
            <a:gdLst>
              <a:gd name="connsiteX0" fmla="*/ 1225550 w 1225550"/>
              <a:gd name="connsiteY0" fmla="*/ 0 h 2451100"/>
              <a:gd name="connsiteX1" fmla="*/ 1225550 w 1225550"/>
              <a:gd name="connsiteY1" fmla="*/ 2451100 h 2451100"/>
              <a:gd name="connsiteX2" fmla="*/ 0 w 1225550"/>
              <a:gd name="connsiteY2" fmla="*/ 1225550 h 2451100"/>
              <a:gd name="connsiteX3" fmla="*/ 1225550 w 1225550"/>
              <a:gd name="connsiteY3" fmla="*/ 0 h 2451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5550" h="2451100">
                <a:moveTo>
                  <a:pt x="1225550" y="0"/>
                </a:moveTo>
                <a:lnTo>
                  <a:pt x="1225550" y="2451100"/>
                </a:lnTo>
                <a:cubicBezTo>
                  <a:pt x="548697" y="2451100"/>
                  <a:pt x="0" y="1902403"/>
                  <a:pt x="0" y="1225550"/>
                </a:cubicBezTo>
                <a:cubicBezTo>
                  <a:pt x="0" y="548697"/>
                  <a:pt x="548697" y="0"/>
                  <a:pt x="1225550" y="0"/>
                </a:cubicBezTo>
                <a:close/>
              </a:path>
            </a:pathLst>
          </a:custGeom>
          <a:solidFill>
            <a:srgbClr val="FFB1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 dirty="0">
              <a:solidFill>
                <a:srgbClr val="F4F0E6"/>
              </a:solidFill>
              <a:latin typeface="+mj-lt"/>
            </a:endParaRPr>
          </a:p>
        </p:txBody>
      </p:sp>
      <p:sp>
        <p:nvSpPr>
          <p:cNvPr id="16" name="직사각형 15"/>
          <p:cNvSpPr/>
          <p:nvPr userDrawn="1"/>
        </p:nvSpPr>
        <p:spPr>
          <a:xfrm>
            <a:off x="0" y="0"/>
            <a:ext cx="2019300" cy="728763"/>
          </a:xfrm>
          <a:prstGeom prst="rect">
            <a:avLst/>
          </a:prstGeom>
          <a:solidFill>
            <a:srgbClr val="FFB100"/>
          </a:solidFill>
          <a:ln w="12838" cap="flat">
            <a:noFill/>
            <a:prstDash val="solid"/>
            <a:miter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000" rIns="0" bIns="36000" rtlCol="0" anchor="ctr"/>
          <a:lstStyle/>
          <a:p>
            <a:pPr algn="ctr"/>
            <a:endParaRPr lang="ko-KR" altLang="en-US" sz="2400" dirty="0">
              <a:solidFill>
                <a:srgbClr val="F09546"/>
              </a:solidFill>
              <a:latin typeface="+mj-lt"/>
            </a:endParaRPr>
          </a:p>
        </p:txBody>
      </p:sp>
      <p:pic>
        <p:nvPicPr>
          <p:cNvPr id="17" name="그래픽 16"/>
          <p:cNvPicPr>
            <a:picLocks noChangeAspect="1"/>
          </p:cNvPicPr>
          <p:nvPr userDrawn="1"/>
        </p:nvPicPr>
        <p:blipFill rotWithShape="1"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 r="50000"/>
          <a:stretch>
            <a:fillRect/>
          </a:stretch>
        </p:blipFill>
        <p:spPr>
          <a:xfrm>
            <a:off x="11343968" y="215026"/>
            <a:ext cx="688000" cy="1376000"/>
          </a:xfrm>
          <a:prstGeom prst="rect">
            <a:avLst/>
          </a:prstGeom>
        </p:spPr>
      </p:pic>
      <p:pic>
        <p:nvPicPr>
          <p:cNvPr id="29" name="그림 28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115700" cy="1912561"/>
          </a:xfrm>
          <a:prstGeom prst="rect">
            <a:avLst/>
          </a:prstGeom>
        </p:spPr>
      </p:pic>
      <p:pic>
        <p:nvPicPr>
          <p:cNvPr id="30" name="그림 29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92217"/>
            <a:ext cx="3887435" cy="2765783"/>
          </a:xfrm>
          <a:prstGeom prst="rect">
            <a:avLst/>
          </a:prstGeom>
        </p:spPr>
      </p:pic>
      <p:pic>
        <p:nvPicPr>
          <p:cNvPr id="31" name="그림 30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1424" y="0"/>
            <a:ext cx="3930576" cy="2329585"/>
          </a:xfrm>
          <a:prstGeom prst="rect">
            <a:avLst/>
          </a:prstGeom>
        </p:spPr>
      </p:pic>
      <p:pic>
        <p:nvPicPr>
          <p:cNvPr id="32" name="그림 31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6630" y="4408579"/>
            <a:ext cx="3935370" cy="244942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3">
            <a:hlinkClick r:id="rId2"/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>
            <a:fillRect/>
          </a:stretch>
        </p:blipFill>
        <p:spPr>
          <a:xfrm>
            <a:off x="5776004" y="6883072"/>
            <a:ext cx="2239204" cy="246221"/>
          </a:xfrm>
          <a:prstGeom prst="rect">
            <a:avLst/>
          </a:prstGeom>
        </p:spPr>
      </p:pic>
      <p:sp>
        <p:nvSpPr>
          <p:cNvPr id="9" name="TextBox 8">
            <a:hlinkClick r:id="rId5"/>
          </p:cNvPr>
          <p:cNvSpPr txBox="1"/>
          <p:nvPr userDrawn="1"/>
        </p:nvSpPr>
        <p:spPr>
          <a:xfrm>
            <a:off x="4176792" y="6929168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자유형: 도형 10"/>
          <p:cNvSpPr/>
          <p:nvPr userDrawn="1"/>
        </p:nvSpPr>
        <p:spPr>
          <a:xfrm>
            <a:off x="10966450" y="5632450"/>
            <a:ext cx="1225550" cy="1225550"/>
          </a:xfrm>
          <a:custGeom>
            <a:avLst/>
            <a:gdLst>
              <a:gd name="connsiteX0" fmla="*/ 0 w 1225550"/>
              <a:gd name="connsiteY0" fmla="*/ 0 h 1225550"/>
              <a:gd name="connsiteX1" fmla="*/ 1225550 w 1225550"/>
              <a:gd name="connsiteY1" fmla="*/ 1225550 h 1225550"/>
              <a:gd name="connsiteX2" fmla="*/ 0 w 1225550"/>
              <a:gd name="connsiteY2" fmla="*/ 1225550 h 1225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25550" h="1225550">
                <a:moveTo>
                  <a:pt x="0" y="0"/>
                </a:moveTo>
                <a:cubicBezTo>
                  <a:pt x="676853" y="0"/>
                  <a:pt x="1225550" y="548697"/>
                  <a:pt x="1225550" y="1225550"/>
                </a:cubicBezTo>
                <a:lnTo>
                  <a:pt x="0" y="1225550"/>
                </a:lnTo>
                <a:close/>
              </a:path>
            </a:pathLst>
          </a:custGeom>
          <a:solidFill>
            <a:srgbClr val="FFB1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 dirty="0">
              <a:solidFill>
                <a:srgbClr val="F4F0E6"/>
              </a:solidFill>
              <a:latin typeface="+mj-lt"/>
            </a:endParaRPr>
          </a:p>
        </p:txBody>
      </p:sp>
      <p:sp>
        <p:nvSpPr>
          <p:cNvPr id="12" name="자유형: 도형 11"/>
          <p:cNvSpPr/>
          <p:nvPr userDrawn="1"/>
        </p:nvSpPr>
        <p:spPr>
          <a:xfrm rot="16200000">
            <a:off x="10353675" y="-612774"/>
            <a:ext cx="1225550" cy="2451100"/>
          </a:xfrm>
          <a:custGeom>
            <a:avLst/>
            <a:gdLst>
              <a:gd name="connsiteX0" fmla="*/ 1225550 w 1225550"/>
              <a:gd name="connsiteY0" fmla="*/ 0 h 2451100"/>
              <a:gd name="connsiteX1" fmla="*/ 1225550 w 1225550"/>
              <a:gd name="connsiteY1" fmla="*/ 2451100 h 2451100"/>
              <a:gd name="connsiteX2" fmla="*/ 0 w 1225550"/>
              <a:gd name="connsiteY2" fmla="*/ 1225550 h 2451100"/>
              <a:gd name="connsiteX3" fmla="*/ 1225550 w 1225550"/>
              <a:gd name="connsiteY3" fmla="*/ 0 h 2451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5550" h="2451100">
                <a:moveTo>
                  <a:pt x="1225550" y="0"/>
                </a:moveTo>
                <a:lnTo>
                  <a:pt x="1225550" y="2451100"/>
                </a:lnTo>
                <a:cubicBezTo>
                  <a:pt x="548697" y="2451100"/>
                  <a:pt x="0" y="1902403"/>
                  <a:pt x="0" y="1225550"/>
                </a:cubicBezTo>
                <a:cubicBezTo>
                  <a:pt x="0" y="548697"/>
                  <a:pt x="548697" y="0"/>
                  <a:pt x="1225550" y="0"/>
                </a:cubicBezTo>
                <a:close/>
              </a:path>
            </a:pathLst>
          </a:custGeom>
          <a:solidFill>
            <a:srgbClr val="FFB1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 dirty="0">
              <a:solidFill>
                <a:srgbClr val="F4F0E6"/>
              </a:solidFill>
              <a:latin typeface="+mj-lt"/>
            </a:endParaRPr>
          </a:p>
        </p:txBody>
      </p:sp>
      <p:sp>
        <p:nvSpPr>
          <p:cNvPr id="13" name="직사각형 12"/>
          <p:cNvSpPr/>
          <p:nvPr userDrawn="1"/>
        </p:nvSpPr>
        <p:spPr>
          <a:xfrm rot="5400000">
            <a:off x="-645268" y="5483968"/>
            <a:ext cx="2019300" cy="728763"/>
          </a:xfrm>
          <a:prstGeom prst="rect">
            <a:avLst/>
          </a:prstGeom>
          <a:solidFill>
            <a:srgbClr val="FFB100"/>
          </a:solidFill>
          <a:ln w="12838" cap="flat">
            <a:noFill/>
            <a:prstDash val="solid"/>
            <a:miter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000" rIns="0" bIns="36000" rtlCol="0" anchor="ctr"/>
          <a:lstStyle/>
          <a:p>
            <a:pPr algn="ctr"/>
            <a:endParaRPr lang="ko-KR" altLang="en-US" sz="2400" dirty="0">
              <a:solidFill>
                <a:srgbClr val="F09546"/>
              </a:solidFill>
              <a:latin typeface="+mj-lt"/>
            </a:endParaRPr>
          </a:p>
        </p:txBody>
      </p:sp>
      <p:pic>
        <p:nvPicPr>
          <p:cNvPr id="14" name="그래픽 13"/>
          <p:cNvPicPr>
            <a:picLocks noChangeAspect="1"/>
          </p:cNvPicPr>
          <p:nvPr userDrawn="1"/>
        </p:nvPicPr>
        <p:blipFill rotWithShape="1"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 r="50000"/>
          <a:stretch>
            <a:fillRect/>
          </a:stretch>
        </p:blipFill>
        <p:spPr>
          <a:xfrm>
            <a:off x="384764" y="367426"/>
            <a:ext cx="688000" cy="1376000"/>
          </a:xfrm>
          <a:prstGeom prst="rect">
            <a:avLst/>
          </a:prstGeom>
        </p:spPr>
      </p:pic>
      <p:pic>
        <p:nvPicPr>
          <p:cNvPr id="22" name="그림 21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808924" cy="2593221"/>
          </a:xfrm>
          <a:prstGeom prst="rect">
            <a:avLst/>
          </a:prstGeom>
        </p:spPr>
      </p:pic>
      <p:pic>
        <p:nvPicPr>
          <p:cNvPr id="23" name="그림 22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7292" y="0"/>
            <a:ext cx="3834708" cy="2593221"/>
          </a:xfrm>
          <a:prstGeom prst="rect">
            <a:avLst/>
          </a:prstGeom>
        </p:spPr>
      </p:pic>
      <p:pic>
        <p:nvPicPr>
          <p:cNvPr id="27" name="그림 26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8167"/>
            <a:ext cx="3700493" cy="1859833"/>
          </a:xfrm>
          <a:prstGeom prst="rect">
            <a:avLst/>
          </a:prstGeom>
        </p:spPr>
      </p:pic>
      <p:pic>
        <p:nvPicPr>
          <p:cNvPr id="28" name="그림 27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4399" y="5213869"/>
            <a:ext cx="3767601" cy="164413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raphic 3">
            <a:hlinkClick r:id="rId2"/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>
            <a:fillRect/>
          </a:stretch>
        </p:blipFill>
        <p:spPr>
          <a:xfrm>
            <a:off x="5776004" y="6883072"/>
            <a:ext cx="2239204" cy="246221"/>
          </a:xfrm>
          <a:prstGeom prst="rect">
            <a:avLst/>
          </a:prstGeom>
        </p:spPr>
      </p:pic>
      <p:sp>
        <p:nvSpPr>
          <p:cNvPr id="25" name="TextBox 24">
            <a:hlinkClick r:id="rId5"/>
          </p:cNvPr>
          <p:cNvSpPr txBox="1"/>
          <p:nvPr userDrawn="1"/>
        </p:nvSpPr>
        <p:spPr>
          <a:xfrm>
            <a:off x="4176792" y="6929168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자유형: 도형 12"/>
          <p:cNvSpPr/>
          <p:nvPr userDrawn="1"/>
        </p:nvSpPr>
        <p:spPr>
          <a:xfrm rot="5400000">
            <a:off x="10966450" y="5632450"/>
            <a:ext cx="1225550" cy="1225550"/>
          </a:xfrm>
          <a:custGeom>
            <a:avLst/>
            <a:gdLst>
              <a:gd name="connsiteX0" fmla="*/ 0 w 1225550"/>
              <a:gd name="connsiteY0" fmla="*/ 0 h 1225550"/>
              <a:gd name="connsiteX1" fmla="*/ 1225550 w 1225550"/>
              <a:gd name="connsiteY1" fmla="*/ 1225550 h 1225550"/>
              <a:gd name="connsiteX2" fmla="*/ 0 w 1225550"/>
              <a:gd name="connsiteY2" fmla="*/ 1225550 h 1225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25550" h="1225550">
                <a:moveTo>
                  <a:pt x="0" y="0"/>
                </a:moveTo>
                <a:cubicBezTo>
                  <a:pt x="676853" y="0"/>
                  <a:pt x="1225550" y="548697"/>
                  <a:pt x="1225550" y="1225550"/>
                </a:cubicBezTo>
                <a:lnTo>
                  <a:pt x="0" y="1225550"/>
                </a:lnTo>
                <a:close/>
              </a:path>
            </a:pathLst>
          </a:custGeom>
          <a:solidFill>
            <a:srgbClr val="FFB1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 dirty="0">
              <a:solidFill>
                <a:srgbClr val="F4F0E6"/>
              </a:solidFill>
              <a:latin typeface="+mj-lt"/>
            </a:endParaRPr>
          </a:p>
        </p:txBody>
      </p:sp>
      <p:sp>
        <p:nvSpPr>
          <p:cNvPr id="14" name="자유형: 도형 13"/>
          <p:cNvSpPr/>
          <p:nvPr userDrawn="1"/>
        </p:nvSpPr>
        <p:spPr>
          <a:xfrm>
            <a:off x="0" y="0"/>
            <a:ext cx="1225550" cy="2451100"/>
          </a:xfrm>
          <a:custGeom>
            <a:avLst/>
            <a:gdLst>
              <a:gd name="connsiteX0" fmla="*/ 1225550 w 1225550"/>
              <a:gd name="connsiteY0" fmla="*/ 0 h 2451100"/>
              <a:gd name="connsiteX1" fmla="*/ 1225550 w 1225550"/>
              <a:gd name="connsiteY1" fmla="*/ 2451100 h 2451100"/>
              <a:gd name="connsiteX2" fmla="*/ 0 w 1225550"/>
              <a:gd name="connsiteY2" fmla="*/ 1225550 h 2451100"/>
              <a:gd name="connsiteX3" fmla="*/ 1225550 w 1225550"/>
              <a:gd name="connsiteY3" fmla="*/ 0 h 2451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5550" h="2451100">
                <a:moveTo>
                  <a:pt x="1225550" y="0"/>
                </a:moveTo>
                <a:lnTo>
                  <a:pt x="1225550" y="2451100"/>
                </a:lnTo>
                <a:cubicBezTo>
                  <a:pt x="548697" y="2451100"/>
                  <a:pt x="0" y="1902403"/>
                  <a:pt x="0" y="1225550"/>
                </a:cubicBezTo>
                <a:cubicBezTo>
                  <a:pt x="0" y="548697"/>
                  <a:pt x="548697" y="0"/>
                  <a:pt x="1225550" y="0"/>
                </a:cubicBezTo>
                <a:close/>
              </a:path>
            </a:pathLst>
          </a:custGeom>
          <a:solidFill>
            <a:srgbClr val="FFB1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 dirty="0">
              <a:solidFill>
                <a:srgbClr val="F4F0E6"/>
              </a:solidFill>
              <a:latin typeface="+mj-lt"/>
            </a:endParaRPr>
          </a:p>
        </p:txBody>
      </p:sp>
      <p:sp>
        <p:nvSpPr>
          <p:cNvPr id="15" name="직사각형 14"/>
          <p:cNvSpPr/>
          <p:nvPr userDrawn="1"/>
        </p:nvSpPr>
        <p:spPr>
          <a:xfrm>
            <a:off x="0" y="5268068"/>
            <a:ext cx="2019300" cy="728763"/>
          </a:xfrm>
          <a:prstGeom prst="rect">
            <a:avLst/>
          </a:prstGeom>
          <a:solidFill>
            <a:srgbClr val="FFB100"/>
          </a:solidFill>
          <a:ln w="12838" cap="flat">
            <a:noFill/>
            <a:prstDash val="solid"/>
            <a:miter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000" rIns="0" bIns="36000" rtlCol="0" anchor="ctr"/>
          <a:lstStyle/>
          <a:p>
            <a:pPr algn="ctr"/>
            <a:endParaRPr lang="ko-KR" altLang="en-US" sz="2400" dirty="0">
              <a:solidFill>
                <a:srgbClr val="F09546"/>
              </a:solidFill>
              <a:latin typeface="+mj-lt"/>
            </a:endParaRPr>
          </a:p>
        </p:txBody>
      </p:sp>
      <p:sp>
        <p:nvSpPr>
          <p:cNvPr id="16" name="자유형: 도형 15"/>
          <p:cNvSpPr/>
          <p:nvPr userDrawn="1"/>
        </p:nvSpPr>
        <p:spPr>
          <a:xfrm rot="16200000">
            <a:off x="10966450" y="0"/>
            <a:ext cx="1225550" cy="1225550"/>
          </a:xfrm>
          <a:custGeom>
            <a:avLst/>
            <a:gdLst>
              <a:gd name="connsiteX0" fmla="*/ 0 w 1225550"/>
              <a:gd name="connsiteY0" fmla="*/ 0 h 1225550"/>
              <a:gd name="connsiteX1" fmla="*/ 1225550 w 1225550"/>
              <a:gd name="connsiteY1" fmla="*/ 1225550 h 1225550"/>
              <a:gd name="connsiteX2" fmla="*/ 0 w 1225550"/>
              <a:gd name="connsiteY2" fmla="*/ 1225550 h 1225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25550" h="1225550">
                <a:moveTo>
                  <a:pt x="0" y="0"/>
                </a:moveTo>
                <a:cubicBezTo>
                  <a:pt x="676853" y="0"/>
                  <a:pt x="1225550" y="548697"/>
                  <a:pt x="1225550" y="1225550"/>
                </a:cubicBezTo>
                <a:lnTo>
                  <a:pt x="0" y="1225550"/>
                </a:lnTo>
                <a:close/>
              </a:path>
            </a:pathLst>
          </a:custGeom>
          <a:solidFill>
            <a:srgbClr val="FFB1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 dirty="0">
              <a:solidFill>
                <a:srgbClr val="F4F0E6"/>
              </a:solidFill>
              <a:latin typeface="+mj-lt"/>
            </a:endParaRPr>
          </a:p>
        </p:txBody>
      </p:sp>
      <p:pic>
        <p:nvPicPr>
          <p:cNvPr id="17" name="그래픽 16"/>
          <p:cNvPicPr>
            <a:picLocks noChangeAspect="1"/>
          </p:cNvPicPr>
          <p:nvPr userDrawn="1"/>
        </p:nvPicPr>
        <p:blipFill rotWithShape="1"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 r="50000"/>
          <a:stretch>
            <a:fillRect/>
          </a:stretch>
        </p:blipFill>
        <p:spPr>
          <a:xfrm>
            <a:off x="11343968" y="3047126"/>
            <a:ext cx="688000" cy="1376000"/>
          </a:xfrm>
          <a:prstGeom prst="rect">
            <a:avLst/>
          </a:prstGeom>
        </p:spPr>
      </p:pic>
      <p:pic>
        <p:nvPicPr>
          <p:cNvPr id="18" name="그림 17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988098" cy="2832891"/>
          </a:xfrm>
          <a:prstGeom prst="rect">
            <a:avLst/>
          </a:prstGeom>
        </p:spPr>
      </p:pic>
      <p:pic>
        <p:nvPicPr>
          <p:cNvPr id="19" name="그림 18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2333" y="0"/>
            <a:ext cx="3719667" cy="2425453"/>
          </a:xfrm>
          <a:prstGeom prst="rect">
            <a:avLst/>
          </a:prstGeom>
        </p:spPr>
      </p:pic>
      <p:pic>
        <p:nvPicPr>
          <p:cNvPr id="23" name="그림 22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56514"/>
            <a:ext cx="3964129" cy="2401486"/>
          </a:xfrm>
          <a:prstGeom prst="rect">
            <a:avLst/>
          </a:prstGeom>
        </p:spPr>
      </p:pic>
      <p:pic>
        <p:nvPicPr>
          <p:cNvPr id="28" name="그림 27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0184" y="4600315"/>
            <a:ext cx="3901816" cy="225768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3">
            <a:hlinkClick r:id="rId2"/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>
            <a:fillRect/>
          </a:stretch>
        </p:blipFill>
        <p:spPr>
          <a:xfrm>
            <a:off x="5776004" y="6883072"/>
            <a:ext cx="2239204" cy="246221"/>
          </a:xfrm>
          <a:prstGeom prst="rect">
            <a:avLst/>
          </a:prstGeom>
        </p:spPr>
      </p:pic>
      <p:sp>
        <p:nvSpPr>
          <p:cNvPr id="9" name="TextBox 8">
            <a:hlinkClick r:id="rId5"/>
          </p:cNvPr>
          <p:cNvSpPr txBox="1"/>
          <p:nvPr userDrawn="1"/>
        </p:nvSpPr>
        <p:spPr>
          <a:xfrm>
            <a:off x="4176792" y="6929168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자유형: 도형 13"/>
          <p:cNvSpPr/>
          <p:nvPr userDrawn="1"/>
        </p:nvSpPr>
        <p:spPr>
          <a:xfrm flipH="1">
            <a:off x="0" y="0"/>
            <a:ext cx="1225550" cy="1225550"/>
          </a:xfrm>
          <a:custGeom>
            <a:avLst/>
            <a:gdLst>
              <a:gd name="connsiteX0" fmla="*/ 0 w 1225550"/>
              <a:gd name="connsiteY0" fmla="*/ 0 h 1225550"/>
              <a:gd name="connsiteX1" fmla="*/ 1225550 w 1225550"/>
              <a:gd name="connsiteY1" fmla="*/ 1225550 h 1225550"/>
              <a:gd name="connsiteX2" fmla="*/ 0 w 1225550"/>
              <a:gd name="connsiteY2" fmla="*/ 1225550 h 1225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25550" h="1225550">
                <a:moveTo>
                  <a:pt x="0" y="0"/>
                </a:moveTo>
                <a:cubicBezTo>
                  <a:pt x="676853" y="0"/>
                  <a:pt x="1225550" y="548697"/>
                  <a:pt x="1225550" y="1225550"/>
                </a:cubicBezTo>
                <a:lnTo>
                  <a:pt x="0" y="1225550"/>
                </a:lnTo>
                <a:close/>
              </a:path>
            </a:pathLst>
          </a:custGeom>
          <a:solidFill>
            <a:srgbClr val="FFB1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 dirty="0">
              <a:solidFill>
                <a:srgbClr val="F4F0E6"/>
              </a:solidFill>
              <a:latin typeface="+mj-lt"/>
            </a:endParaRPr>
          </a:p>
        </p:txBody>
      </p:sp>
      <p:sp>
        <p:nvSpPr>
          <p:cNvPr id="18" name="직사각형 17"/>
          <p:cNvSpPr/>
          <p:nvPr userDrawn="1"/>
        </p:nvSpPr>
        <p:spPr>
          <a:xfrm rot="5400000">
            <a:off x="10817968" y="5483968"/>
            <a:ext cx="2019300" cy="728763"/>
          </a:xfrm>
          <a:prstGeom prst="rect">
            <a:avLst/>
          </a:prstGeom>
          <a:solidFill>
            <a:srgbClr val="FFB100"/>
          </a:solidFill>
          <a:ln w="12838" cap="flat">
            <a:noFill/>
            <a:prstDash val="solid"/>
            <a:miter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000" rIns="0" bIns="36000" rtlCol="0" anchor="ctr"/>
          <a:lstStyle/>
          <a:p>
            <a:pPr algn="ctr"/>
            <a:endParaRPr lang="ko-KR" altLang="en-US" sz="2400" dirty="0">
              <a:solidFill>
                <a:srgbClr val="F09546"/>
              </a:solidFill>
              <a:latin typeface="+mj-lt"/>
            </a:endParaRPr>
          </a:p>
        </p:txBody>
      </p:sp>
      <p:pic>
        <p:nvPicPr>
          <p:cNvPr id="19" name="그래픽 18"/>
          <p:cNvPicPr>
            <a:picLocks noChangeAspect="1"/>
          </p:cNvPicPr>
          <p:nvPr userDrawn="1"/>
        </p:nvPicPr>
        <p:blipFill rotWithShape="1"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 r="50000"/>
          <a:stretch>
            <a:fillRect/>
          </a:stretch>
        </p:blipFill>
        <p:spPr>
          <a:xfrm>
            <a:off x="268775" y="5160349"/>
            <a:ext cx="688000" cy="1376000"/>
          </a:xfrm>
          <a:prstGeom prst="rect">
            <a:avLst/>
          </a:prstGeom>
        </p:spPr>
      </p:pic>
      <p:pic>
        <p:nvPicPr>
          <p:cNvPr id="21" name="그림 20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72742" y="1"/>
            <a:ext cx="2719257" cy="2095499"/>
          </a:xfrm>
          <a:prstGeom prst="rect">
            <a:avLst/>
          </a:prstGeom>
        </p:spPr>
      </p:pic>
      <p:pic>
        <p:nvPicPr>
          <p:cNvPr id="23" name="그림 22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48281" y="4880729"/>
            <a:ext cx="2743719" cy="1977271"/>
          </a:xfrm>
          <a:prstGeom prst="rect">
            <a:avLst/>
          </a:prstGeom>
        </p:spPr>
      </p:pic>
      <p:pic>
        <p:nvPicPr>
          <p:cNvPr id="24" name="그림 23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2629566" cy="2058807"/>
          </a:xfrm>
          <a:prstGeom prst="rect">
            <a:avLst/>
          </a:prstGeom>
        </p:spPr>
      </p:pic>
      <p:pic>
        <p:nvPicPr>
          <p:cNvPr id="25" name="그림 24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247646"/>
            <a:ext cx="2609181" cy="161035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3">
            <a:hlinkClick r:id="rId2"/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>
            <a:fillRect/>
          </a:stretch>
        </p:blipFill>
        <p:spPr>
          <a:xfrm>
            <a:off x="5776004" y="6883072"/>
            <a:ext cx="2239204" cy="246221"/>
          </a:xfrm>
          <a:prstGeom prst="rect">
            <a:avLst/>
          </a:prstGeom>
        </p:spPr>
      </p:pic>
      <p:sp>
        <p:nvSpPr>
          <p:cNvPr id="9" name="TextBox 8">
            <a:hlinkClick r:id="rId5"/>
          </p:cNvPr>
          <p:cNvSpPr txBox="1"/>
          <p:nvPr userDrawn="1"/>
        </p:nvSpPr>
        <p:spPr>
          <a:xfrm>
            <a:off x="4176792" y="6929168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자유형: 도형 13"/>
          <p:cNvSpPr/>
          <p:nvPr userDrawn="1"/>
        </p:nvSpPr>
        <p:spPr>
          <a:xfrm>
            <a:off x="10966450" y="0"/>
            <a:ext cx="1225550" cy="1225550"/>
          </a:xfrm>
          <a:custGeom>
            <a:avLst/>
            <a:gdLst>
              <a:gd name="connsiteX0" fmla="*/ 0 w 1225550"/>
              <a:gd name="connsiteY0" fmla="*/ 0 h 1225550"/>
              <a:gd name="connsiteX1" fmla="*/ 1225550 w 1225550"/>
              <a:gd name="connsiteY1" fmla="*/ 1225550 h 1225550"/>
              <a:gd name="connsiteX2" fmla="*/ 0 w 1225550"/>
              <a:gd name="connsiteY2" fmla="*/ 1225550 h 1225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25550" h="1225550">
                <a:moveTo>
                  <a:pt x="0" y="0"/>
                </a:moveTo>
                <a:cubicBezTo>
                  <a:pt x="676853" y="0"/>
                  <a:pt x="1225550" y="548697"/>
                  <a:pt x="1225550" y="1225550"/>
                </a:cubicBezTo>
                <a:lnTo>
                  <a:pt x="0" y="1225550"/>
                </a:lnTo>
                <a:close/>
              </a:path>
            </a:pathLst>
          </a:custGeom>
          <a:solidFill>
            <a:srgbClr val="FFB1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 dirty="0">
              <a:solidFill>
                <a:srgbClr val="F4F0E6"/>
              </a:solidFill>
              <a:latin typeface="+mj-lt"/>
            </a:endParaRPr>
          </a:p>
        </p:txBody>
      </p:sp>
      <p:sp>
        <p:nvSpPr>
          <p:cNvPr id="15" name="자유형: 도형 14"/>
          <p:cNvSpPr/>
          <p:nvPr userDrawn="1"/>
        </p:nvSpPr>
        <p:spPr>
          <a:xfrm rot="5400000">
            <a:off x="612775" y="5019675"/>
            <a:ext cx="1225550" cy="2451100"/>
          </a:xfrm>
          <a:custGeom>
            <a:avLst/>
            <a:gdLst>
              <a:gd name="connsiteX0" fmla="*/ 1225550 w 1225550"/>
              <a:gd name="connsiteY0" fmla="*/ 0 h 2451100"/>
              <a:gd name="connsiteX1" fmla="*/ 1225550 w 1225550"/>
              <a:gd name="connsiteY1" fmla="*/ 2451100 h 2451100"/>
              <a:gd name="connsiteX2" fmla="*/ 0 w 1225550"/>
              <a:gd name="connsiteY2" fmla="*/ 1225550 h 2451100"/>
              <a:gd name="connsiteX3" fmla="*/ 1225550 w 1225550"/>
              <a:gd name="connsiteY3" fmla="*/ 0 h 2451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5550" h="2451100">
                <a:moveTo>
                  <a:pt x="1225550" y="0"/>
                </a:moveTo>
                <a:lnTo>
                  <a:pt x="1225550" y="2451100"/>
                </a:lnTo>
                <a:cubicBezTo>
                  <a:pt x="548697" y="2451100"/>
                  <a:pt x="0" y="1902403"/>
                  <a:pt x="0" y="1225550"/>
                </a:cubicBezTo>
                <a:cubicBezTo>
                  <a:pt x="0" y="548697"/>
                  <a:pt x="548697" y="0"/>
                  <a:pt x="1225550" y="0"/>
                </a:cubicBezTo>
                <a:close/>
              </a:path>
            </a:pathLst>
          </a:custGeom>
          <a:solidFill>
            <a:srgbClr val="FFB1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 dirty="0">
              <a:solidFill>
                <a:srgbClr val="F4F0E6"/>
              </a:solidFill>
              <a:latin typeface="+mj-lt"/>
            </a:endParaRPr>
          </a:p>
        </p:txBody>
      </p:sp>
      <p:sp>
        <p:nvSpPr>
          <p:cNvPr id="16" name="직사각형 15"/>
          <p:cNvSpPr/>
          <p:nvPr userDrawn="1"/>
        </p:nvSpPr>
        <p:spPr>
          <a:xfrm rot="5400000">
            <a:off x="9956799" y="5483969"/>
            <a:ext cx="2019300" cy="728763"/>
          </a:xfrm>
          <a:prstGeom prst="rect">
            <a:avLst/>
          </a:prstGeom>
          <a:solidFill>
            <a:srgbClr val="FFB100"/>
          </a:solidFill>
          <a:ln w="12838" cap="flat">
            <a:noFill/>
            <a:prstDash val="solid"/>
            <a:miter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000" rIns="0" bIns="36000" rtlCol="0" anchor="ctr"/>
          <a:lstStyle/>
          <a:p>
            <a:pPr algn="ctr"/>
            <a:endParaRPr lang="ko-KR" altLang="en-US" sz="2400" dirty="0">
              <a:solidFill>
                <a:srgbClr val="F09546"/>
              </a:solidFill>
              <a:latin typeface="+mj-lt"/>
            </a:endParaRPr>
          </a:p>
        </p:txBody>
      </p:sp>
      <p:pic>
        <p:nvPicPr>
          <p:cNvPr id="17" name="그래픽 16"/>
          <p:cNvPicPr>
            <a:picLocks noChangeAspect="1"/>
          </p:cNvPicPr>
          <p:nvPr userDrawn="1"/>
        </p:nvPicPr>
        <p:blipFill rotWithShape="1"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 r="50000"/>
          <a:stretch>
            <a:fillRect/>
          </a:stretch>
        </p:blipFill>
        <p:spPr>
          <a:xfrm>
            <a:off x="345768" y="329326"/>
            <a:ext cx="688000" cy="1376000"/>
          </a:xfrm>
          <a:prstGeom prst="rect">
            <a:avLst/>
          </a:prstGeom>
        </p:spPr>
      </p:pic>
      <p:pic>
        <p:nvPicPr>
          <p:cNvPr id="18" name="그림 17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76300" y="0"/>
            <a:ext cx="3115700" cy="1912561"/>
          </a:xfrm>
          <a:prstGeom prst="rect">
            <a:avLst/>
          </a:prstGeom>
        </p:spPr>
      </p:pic>
      <p:pic>
        <p:nvPicPr>
          <p:cNvPr id="19" name="그림 18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04565" y="4092217"/>
            <a:ext cx="3887435" cy="2765783"/>
          </a:xfrm>
          <a:prstGeom prst="rect">
            <a:avLst/>
          </a:prstGeom>
        </p:spPr>
      </p:pic>
      <p:pic>
        <p:nvPicPr>
          <p:cNvPr id="20" name="그림 19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3930576" cy="2329585"/>
          </a:xfrm>
          <a:prstGeom prst="rect">
            <a:avLst/>
          </a:prstGeom>
        </p:spPr>
      </p:pic>
      <p:pic>
        <p:nvPicPr>
          <p:cNvPr id="21" name="그림 20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408579"/>
            <a:ext cx="3935370" cy="244942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3">
            <a:hlinkClick r:id="rId2"/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>
            <a:fillRect/>
          </a:stretch>
        </p:blipFill>
        <p:spPr>
          <a:xfrm>
            <a:off x="5776004" y="6883072"/>
            <a:ext cx="2239204" cy="246221"/>
          </a:xfrm>
          <a:prstGeom prst="rect">
            <a:avLst/>
          </a:prstGeom>
        </p:spPr>
      </p:pic>
      <p:sp>
        <p:nvSpPr>
          <p:cNvPr id="8" name="TextBox 7">
            <a:hlinkClick r:id="rId5"/>
          </p:cNvPr>
          <p:cNvSpPr txBox="1"/>
          <p:nvPr userDrawn="1"/>
        </p:nvSpPr>
        <p:spPr>
          <a:xfrm>
            <a:off x="4176792" y="6929168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자유형: 도형 12"/>
          <p:cNvSpPr/>
          <p:nvPr userDrawn="1"/>
        </p:nvSpPr>
        <p:spPr>
          <a:xfrm rot="5400000" flipV="1">
            <a:off x="10966450" y="5632450"/>
            <a:ext cx="1225550" cy="1225550"/>
          </a:xfrm>
          <a:custGeom>
            <a:avLst/>
            <a:gdLst>
              <a:gd name="connsiteX0" fmla="*/ 0 w 1225550"/>
              <a:gd name="connsiteY0" fmla="*/ 0 h 1225550"/>
              <a:gd name="connsiteX1" fmla="*/ 1225550 w 1225550"/>
              <a:gd name="connsiteY1" fmla="*/ 1225550 h 1225550"/>
              <a:gd name="connsiteX2" fmla="*/ 0 w 1225550"/>
              <a:gd name="connsiteY2" fmla="*/ 1225550 h 1225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25550" h="1225550">
                <a:moveTo>
                  <a:pt x="0" y="0"/>
                </a:moveTo>
                <a:cubicBezTo>
                  <a:pt x="676853" y="0"/>
                  <a:pt x="1225550" y="548697"/>
                  <a:pt x="1225550" y="1225550"/>
                </a:cubicBezTo>
                <a:lnTo>
                  <a:pt x="0" y="1225550"/>
                </a:lnTo>
                <a:close/>
              </a:path>
            </a:pathLst>
          </a:custGeom>
          <a:solidFill>
            <a:srgbClr val="FFB1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 dirty="0">
              <a:solidFill>
                <a:srgbClr val="F4F0E6"/>
              </a:solidFill>
              <a:latin typeface="+mj-lt"/>
            </a:endParaRPr>
          </a:p>
        </p:txBody>
      </p:sp>
      <p:sp>
        <p:nvSpPr>
          <p:cNvPr id="15" name="직사각형 14"/>
          <p:cNvSpPr/>
          <p:nvPr userDrawn="1"/>
        </p:nvSpPr>
        <p:spPr>
          <a:xfrm>
            <a:off x="0" y="0"/>
            <a:ext cx="2019300" cy="728763"/>
          </a:xfrm>
          <a:prstGeom prst="rect">
            <a:avLst/>
          </a:prstGeom>
          <a:solidFill>
            <a:srgbClr val="FFB100"/>
          </a:solidFill>
          <a:ln w="12838" cap="flat">
            <a:noFill/>
            <a:prstDash val="solid"/>
            <a:miter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000" rIns="0" bIns="36000" rtlCol="0" anchor="ctr"/>
          <a:lstStyle/>
          <a:p>
            <a:pPr algn="ctr"/>
            <a:endParaRPr lang="ko-KR" altLang="en-US" sz="2400" dirty="0">
              <a:solidFill>
                <a:srgbClr val="F09546"/>
              </a:solidFill>
              <a:latin typeface="+mj-lt"/>
            </a:endParaRPr>
          </a:p>
        </p:txBody>
      </p:sp>
      <p:pic>
        <p:nvPicPr>
          <p:cNvPr id="16" name="그래픽 15"/>
          <p:cNvPicPr>
            <a:picLocks noChangeAspect="1"/>
          </p:cNvPicPr>
          <p:nvPr userDrawn="1"/>
        </p:nvPicPr>
        <p:blipFill rotWithShape="1"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 r="50000"/>
          <a:stretch>
            <a:fillRect/>
          </a:stretch>
        </p:blipFill>
        <p:spPr>
          <a:xfrm>
            <a:off x="11235225" y="364381"/>
            <a:ext cx="688000" cy="1376000"/>
          </a:xfrm>
          <a:prstGeom prst="rect">
            <a:avLst/>
          </a:prstGeom>
        </p:spPr>
      </p:pic>
      <p:pic>
        <p:nvPicPr>
          <p:cNvPr id="17" name="그림 16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69458" y="0"/>
            <a:ext cx="2022542" cy="1867227"/>
          </a:xfrm>
          <a:prstGeom prst="rect">
            <a:avLst/>
          </a:prstGeom>
        </p:spPr>
      </p:pic>
      <p:pic>
        <p:nvPicPr>
          <p:cNvPr id="18" name="그림 17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2761149" cy="1867227"/>
          </a:xfrm>
          <a:prstGeom prst="rect">
            <a:avLst/>
          </a:prstGeom>
        </p:spPr>
      </p:pic>
      <p:pic>
        <p:nvPicPr>
          <p:cNvPr id="19" name="그림 18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27492" y="5518843"/>
            <a:ext cx="2664508" cy="1339157"/>
          </a:xfrm>
          <a:prstGeom prst="rect">
            <a:avLst/>
          </a:prstGeom>
        </p:spPr>
      </p:pic>
      <p:pic>
        <p:nvPicPr>
          <p:cNvPr id="20" name="그림 19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674157"/>
            <a:ext cx="2712830" cy="118384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3">
            <a:hlinkClick r:id="rId2"/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>
            <a:fillRect/>
          </a:stretch>
        </p:blipFill>
        <p:spPr>
          <a:xfrm>
            <a:off x="5776004" y="6883072"/>
            <a:ext cx="2239204" cy="246221"/>
          </a:xfrm>
          <a:prstGeom prst="rect">
            <a:avLst/>
          </a:prstGeom>
        </p:spPr>
      </p:pic>
      <p:sp>
        <p:nvSpPr>
          <p:cNvPr id="10" name="TextBox 9">
            <a:hlinkClick r:id="rId5"/>
          </p:cNvPr>
          <p:cNvSpPr txBox="1"/>
          <p:nvPr userDrawn="1"/>
        </p:nvSpPr>
        <p:spPr>
          <a:xfrm>
            <a:off x="4176792" y="6929168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자유형: 도형 14"/>
          <p:cNvSpPr/>
          <p:nvPr userDrawn="1"/>
        </p:nvSpPr>
        <p:spPr>
          <a:xfrm>
            <a:off x="0" y="0"/>
            <a:ext cx="1225550" cy="1225550"/>
          </a:xfrm>
          <a:custGeom>
            <a:avLst/>
            <a:gdLst>
              <a:gd name="connsiteX0" fmla="*/ 0 w 1225550"/>
              <a:gd name="connsiteY0" fmla="*/ 0 h 1225550"/>
              <a:gd name="connsiteX1" fmla="*/ 1225550 w 1225550"/>
              <a:gd name="connsiteY1" fmla="*/ 1225550 h 1225550"/>
              <a:gd name="connsiteX2" fmla="*/ 0 w 1225550"/>
              <a:gd name="connsiteY2" fmla="*/ 1225550 h 1225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25550" h="1225550">
                <a:moveTo>
                  <a:pt x="0" y="0"/>
                </a:moveTo>
                <a:cubicBezTo>
                  <a:pt x="676853" y="0"/>
                  <a:pt x="1225550" y="548697"/>
                  <a:pt x="1225550" y="1225550"/>
                </a:cubicBezTo>
                <a:lnTo>
                  <a:pt x="0" y="1225550"/>
                </a:lnTo>
                <a:close/>
              </a:path>
            </a:pathLst>
          </a:custGeom>
          <a:solidFill>
            <a:srgbClr val="FFB1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 dirty="0">
              <a:solidFill>
                <a:srgbClr val="F4F0E6"/>
              </a:solidFill>
              <a:latin typeface="+mj-lt"/>
            </a:endParaRPr>
          </a:p>
        </p:txBody>
      </p:sp>
      <p:sp>
        <p:nvSpPr>
          <p:cNvPr id="17" name="직사각형 16"/>
          <p:cNvSpPr/>
          <p:nvPr userDrawn="1"/>
        </p:nvSpPr>
        <p:spPr>
          <a:xfrm>
            <a:off x="10172700" y="6129237"/>
            <a:ext cx="2019300" cy="728763"/>
          </a:xfrm>
          <a:prstGeom prst="rect">
            <a:avLst/>
          </a:prstGeom>
          <a:solidFill>
            <a:srgbClr val="FFB100"/>
          </a:solidFill>
          <a:ln w="12838" cap="flat">
            <a:noFill/>
            <a:prstDash val="solid"/>
            <a:miter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000" rIns="0" bIns="36000" rtlCol="0" anchor="ctr"/>
          <a:lstStyle/>
          <a:p>
            <a:pPr algn="ctr"/>
            <a:endParaRPr lang="ko-KR" altLang="en-US" sz="2400" dirty="0">
              <a:solidFill>
                <a:srgbClr val="F09546"/>
              </a:solidFill>
              <a:latin typeface="+mj-lt"/>
            </a:endParaRPr>
          </a:p>
        </p:txBody>
      </p:sp>
      <p:pic>
        <p:nvPicPr>
          <p:cNvPr id="18" name="그래픽 17"/>
          <p:cNvPicPr>
            <a:picLocks noChangeAspect="1"/>
          </p:cNvPicPr>
          <p:nvPr userDrawn="1"/>
        </p:nvPicPr>
        <p:blipFill rotWithShape="1"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 r="50000"/>
          <a:stretch>
            <a:fillRect/>
          </a:stretch>
        </p:blipFill>
        <p:spPr>
          <a:xfrm>
            <a:off x="371168" y="5117618"/>
            <a:ext cx="688000" cy="1376000"/>
          </a:xfrm>
          <a:prstGeom prst="rect">
            <a:avLst/>
          </a:prstGeom>
        </p:spPr>
      </p:pic>
      <p:pic>
        <p:nvPicPr>
          <p:cNvPr id="19" name="그림 18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36100" y="0"/>
            <a:ext cx="2755900" cy="1957616"/>
          </a:xfrm>
          <a:prstGeom prst="rect">
            <a:avLst/>
          </a:prstGeom>
        </p:spPr>
      </p:pic>
      <p:pic>
        <p:nvPicPr>
          <p:cNvPr id="20" name="그림 19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2570406" cy="1676064"/>
          </a:xfrm>
          <a:prstGeom prst="rect">
            <a:avLst/>
          </a:prstGeom>
        </p:spPr>
      </p:pic>
      <p:pic>
        <p:nvPicPr>
          <p:cNvPr id="21" name="그림 20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52663" y="5198498"/>
            <a:ext cx="2739337" cy="1659502"/>
          </a:xfrm>
          <a:prstGeom prst="rect">
            <a:avLst/>
          </a:prstGeom>
        </p:spPr>
      </p:pic>
      <p:pic>
        <p:nvPicPr>
          <p:cNvPr id="22" name="그림 21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297870"/>
            <a:ext cx="2696276" cy="156013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7F981-CCBE-4E1B-9675-99031AF51CC7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63651-2604-44A3-90EC-2E15C826A5A0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phic 3">
            <a:hlinkClick r:id="rId2"/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>
            <a:fillRect/>
          </a:stretch>
        </p:blipFill>
        <p:spPr>
          <a:xfrm>
            <a:off x="5776004" y="6883072"/>
            <a:ext cx="2239204" cy="246221"/>
          </a:xfrm>
          <a:prstGeom prst="rect">
            <a:avLst/>
          </a:prstGeom>
        </p:spPr>
      </p:pic>
      <p:sp>
        <p:nvSpPr>
          <p:cNvPr id="14" name="TextBox 13">
            <a:hlinkClick r:id="rId5"/>
          </p:cNvPr>
          <p:cNvSpPr txBox="1"/>
          <p:nvPr userDrawn="1"/>
        </p:nvSpPr>
        <p:spPr>
          <a:xfrm>
            <a:off x="4176792" y="6929168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자유형: 도형 19"/>
          <p:cNvSpPr/>
          <p:nvPr userDrawn="1"/>
        </p:nvSpPr>
        <p:spPr>
          <a:xfrm flipH="1">
            <a:off x="6609848" y="5632450"/>
            <a:ext cx="1225550" cy="1225550"/>
          </a:xfrm>
          <a:custGeom>
            <a:avLst/>
            <a:gdLst>
              <a:gd name="connsiteX0" fmla="*/ 0 w 1225550"/>
              <a:gd name="connsiteY0" fmla="*/ 0 h 1225550"/>
              <a:gd name="connsiteX1" fmla="*/ 1225550 w 1225550"/>
              <a:gd name="connsiteY1" fmla="*/ 1225550 h 1225550"/>
              <a:gd name="connsiteX2" fmla="*/ 0 w 1225550"/>
              <a:gd name="connsiteY2" fmla="*/ 1225550 h 1225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25550" h="1225550">
                <a:moveTo>
                  <a:pt x="0" y="0"/>
                </a:moveTo>
                <a:cubicBezTo>
                  <a:pt x="676853" y="0"/>
                  <a:pt x="1225550" y="548697"/>
                  <a:pt x="1225550" y="1225550"/>
                </a:cubicBezTo>
                <a:lnTo>
                  <a:pt x="0" y="1225550"/>
                </a:lnTo>
                <a:close/>
              </a:path>
            </a:pathLst>
          </a:custGeom>
          <a:solidFill>
            <a:srgbClr val="FFB1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 dirty="0">
              <a:solidFill>
                <a:srgbClr val="F4F0E6"/>
              </a:solidFill>
              <a:latin typeface="+mj-lt"/>
            </a:endParaRPr>
          </a:p>
        </p:txBody>
      </p:sp>
      <p:sp>
        <p:nvSpPr>
          <p:cNvPr id="21" name="자유형: 도형 20"/>
          <p:cNvSpPr/>
          <p:nvPr userDrawn="1"/>
        </p:nvSpPr>
        <p:spPr>
          <a:xfrm>
            <a:off x="10966450" y="0"/>
            <a:ext cx="1225550" cy="2451100"/>
          </a:xfrm>
          <a:custGeom>
            <a:avLst/>
            <a:gdLst>
              <a:gd name="connsiteX0" fmla="*/ 1225550 w 1225550"/>
              <a:gd name="connsiteY0" fmla="*/ 0 h 2451100"/>
              <a:gd name="connsiteX1" fmla="*/ 1225550 w 1225550"/>
              <a:gd name="connsiteY1" fmla="*/ 2451100 h 2451100"/>
              <a:gd name="connsiteX2" fmla="*/ 0 w 1225550"/>
              <a:gd name="connsiteY2" fmla="*/ 1225550 h 2451100"/>
              <a:gd name="connsiteX3" fmla="*/ 1225550 w 1225550"/>
              <a:gd name="connsiteY3" fmla="*/ 0 h 2451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5550" h="2451100">
                <a:moveTo>
                  <a:pt x="1225550" y="0"/>
                </a:moveTo>
                <a:lnTo>
                  <a:pt x="1225550" y="2451100"/>
                </a:lnTo>
                <a:cubicBezTo>
                  <a:pt x="548697" y="2451100"/>
                  <a:pt x="0" y="1902403"/>
                  <a:pt x="0" y="1225550"/>
                </a:cubicBezTo>
                <a:cubicBezTo>
                  <a:pt x="0" y="548697"/>
                  <a:pt x="548697" y="0"/>
                  <a:pt x="1225550" y="0"/>
                </a:cubicBezTo>
                <a:close/>
              </a:path>
            </a:pathLst>
          </a:custGeom>
          <a:solidFill>
            <a:srgbClr val="FFB1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 dirty="0">
              <a:solidFill>
                <a:srgbClr val="F4F0E6"/>
              </a:solidFill>
              <a:latin typeface="+mj-lt"/>
            </a:endParaRPr>
          </a:p>
        </p:txBody>
      </p:sp>
      <p:sp>
        <p:nvSpPr>
          <p:cNvPr id="22" name="직사각형 21"/>
          <p:cNvSpPr/>
          <p:nvPr userDrawn="1"/>
        </p:nvSpPr>
        <p:spPr>
          <a:xfrm>
            <a:off x="0" y="0"/>
            <a:ext cx="2019300" cy="728763"/>
          </a:xfrm>
          <a:prstGeom prst="rect">
            <a:avLst/>
          </a:prstGeom>
          <a:solidFill>
            <a:srgbClr val="FFB100"/>
          </a:solidFill>
          <a:ln w="12838" cap="flat">
            <a:noFill/>
            <a:prstDash val="solid"/>
            <a:miter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000" rIns="0" bIns="36000" rtlCol="0" anchor="ctr"/>
          <a:lstStyle/>
          <a:p>
            <a:pPr algn="ctr"/>
            <a:endParaRPr lang="ko-KR" altLang="en-US" sz="2400" dirty="0">
              <a:solidFill>
                <a:srgbClr val="F09546"/>
              </a:solidFill>
              <a:latin typeface="+mj-lt"/>
            </a:endParaRPr>
          </a:p>
        </p:txBody>
      </p:sp>
      <p:pic>
        <p:nvPicPr>
          <p:cNvPr id="23" name="그래픽 22"/>
          <p:cNvPicPr>
            <a:picLocks noChangeAspect="1"/>
          </p:cNvPicPr>
          <p:nvPr userDrawn="1"/>
        </p:nvPicPr>
        <p:blipFill rotWithShape="1"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 r="50000"/>
          <a:stretch>
            <a:fillRect/>
          </a:stretch>
        </p:blipFill>
        <p:spPr>
          <a:xfrm>
            <a:off x="321650" y="5059400"/>
            <a:ext cx="688000" cy="1376000"/>
          </a:xfrm>
          <a:prstGeom prst="rect">
            <a:avLst/>
          </a:prstGeom>
        </p:spPr>
      </p:pic>
      <p:pic>
        <p:nvPicPr>
          <p:cNvPr id="25" name="그림 24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" y="4762500"/>
            <a:ext cx="2719257" cy="2095499"/>
          </a:xfrm>
          <a:prstGeom prst="rect">
            <a:avLst/>
          </a:prstGeom>
        </p:spPr>
      </p:pic>
      <p:pic>
        <p:nvPicPr>
          <p:cNvPr id="26" name="그림 25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0"/>
            <a:ext cx="2743719" cy="1977271"/>
          </a:xfrm>
          <a:prstGeom prst="rect">
            <a:avLst/>
          </a:prstGeom>
        </p:spPr>
      </p:pic>
      <p:pic>
        <p:nvPicPr>
          <p:cNvPr id="27" name="그림 26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9562434" y="4799193"/>
            <a:ext cx="2629566" cy="2058807"/>
          </a:xfrm>
          <a:prstGeom prst="rect">
            <a:avLst/>
          </a:prstGeom>
        </p:spPr>
      </p:pic>
      <p:pic>
        <p:nvPicPr>
          <p:cNvPr id="28" name="그림 27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9582819" y="0"/>
            <a:ext cx="2609181" cy="1610354"/>
          </a:xfrm>
          <a:prstGeom prst="rect">
            <a:avLst/>
          </a:prstGeom>
        </p:spPr>
      </p:pic>
      <p:sp>
        <p:nvSpPr>
          <p:cNvPr id="15" name="그림 개체 틀 4"/>
          <p:cNvSpPr>
            <a:spLocks noGrp="1"/>
          </p:cNvSpPr>
          <p:nvPr>
            <p:ph type="pic" sz="quarter" idx="12"/>
          </p:nvPr>
        </p:nvSpPr>
        <p:spPr>
          <a:xfrm>
            <a:off x="7581900" y="1110600"/>
            <a:ext cx="3488400" cy="4636800"/>
          </a:xfrm>
          <a:prstGeom prst="roundRect">
            <a:avLst>
              <a:gd name="adj" fmla="val 8416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bIns="46800" anchor="b" anchorCtr="1"/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14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그림 개체 틀 4"/>
          <p:cNvSpPr>
            <a:spLocks noGrp="1"/>
          </p:cNvSpPr>
          <p:nvPr>
            <p:ph type="pic" sz="quarter" idx="10"/>
          </p:nvPr>
        </p:nvSpPr>
        <p:spPr>
          <a:xfrm>
            <a:off x="1008357" y="2111376"/>
            <a:ext cx="4857162" cy="2247122"/>
          </a:xfrm>
          <a:prstGeom prst="roundRect">
            <a:avLst>
              <a:gd name="adj" fmla="val 7624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bIns="432000" anchor="b" anchorCtr="1"/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16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6" name="그림 개체 틀 4"/>
          <p:cNvSpPr>
            <a:spLocks noGrp="1"/>
          </p:cNvSpPr>
          <p:nvPr>
            <p:ph type="pic" sz="quarter" idx="12"/>
          </p:nvPr>
        </p:nvSpPr>
        <p:spPr>
          <a:xfrm>
            <a:off x="6326481" y="2111376"/>
            <a:ext cx="4857162" cy="2247122"/>
          </a:xfrm>
          <a:prstGeom prst="roundRect">
            <a:avLst>
              <a:gd name="adj" fmla="val 7624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bIns="432000" anchor="b" anchorCtr="1"/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16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10" name="Graphic 3">
            <a:hlinkClick r:id="rId2"/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>
            <a:fillRect/>
          </a:stretch>
        </p:blipFill>
        <p:spPr>
          <a:xfrm>
            <a:off x="5776004" y="6883072"/>
            <a:ext cx="2239204" cy="246221"/>
          </a:xfrm>
          <a:prstGeom prst="rect">
            <a:avLst/>
          </a:prstGeom>
        </p:spPr>
      </p:pic>
      <p:sp>
        <p:nvSpPr>
          <p:cNvPr id="11" name="TextBox 10">
            <a:hlinkClick r:id="rId5"/>
          </p:cNvPr>
          <p:cNvSpPr txBox="1"/>
          <p:nvPr userDrawn="1"/>
        </p:nvSpPr>
        <p:spPr>
          <a:xfrm>
            <a:off x="4176792" y="6929168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자유형: 도형 19"/>
          <p:cNvSpPr/>
          <p:nvPr userDrawn="1"/>
        </p:nvSpPr>
        <p:spPr>
          <a:xfrm>
            <a:off x="0" y="0"/>
            <a:ext cx="1225550" cy="1225550"/>
          </a:xfrm>
          <a:custGeom>
            <a:avLst/>
            <a:gdLst>
              <a:gd name="connsiteX0" fmla="*/ 0 w 1225550"/>
              <a:gd name="connsiteY0" fmla="*/ 0 h 1225550"/>
              <a:gd name="connsiteX1" fmla="*/ 1225550 w 1225550"/>
              <a:gd name="connsiteY1" fmla="*/ 1225550 h 1225550"/>
              <a:gd name="connsiteX2" fmla="*/ 0 w 1225550"/>
              <a:gd name="connsiteY2" fmla="*/ 1225550 h 1225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25550" h="1225550">
                <a:moveTo>
                  <a:pt x="0" y="0"/>
                </a:moveTo>
                <a:cubicBezTo>
                  <a:pt x="676853" y="0"/>
                  <a:pt x="1225550" y="548697"/>
                  <a:pt x="1225550" y="1225550"/>
                </a:cubicBezTo>
                <a:lnTo>
                  <a:pt x="0" y="1225550"/>
                </a:lnTo>
                <a:close/>
              </a:path>
            </a:pathLst>
          </a:custGeom>
          <a:solidFill>
            <a:srgbClr val="FFB1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 dirty="0">
              <a:solidFill>
                <a:srgbClr val="F4F0E6"/>
              </a:solidFill>
              <a:latin typeface="+mj-lt"/>
            </a:endParaRPr>
          </a:p>
        </p:txBody>
      </p:sp>
      <p:sp>
        <p:nvSpPr>
          <p:cNvPr id="22" name="직사각형 21"/>
          <p:cNvSpPr/>
          <p:nvPr userDrawn="1"/>
        </p:nvSpPr>
        <p:spPr>
          <a:xfrm rot="5400000">
            <a:off x="-645268" y="5483968"/>
            <a:ext cx="2019300" cy="728763"/>
          </a:xfrm>
          <a:prstGeom prst="rect">
            <a:avLst/>
          </a:prstGeom>
          <a:solidFill>
            <a:srgbClr val="FFB100"/>
          </a:solidFill>
          <a:ln w="12838" cap="flat">
            <a:noFill/>
            <a:prstDash val="solid"/>
            <a:miter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000" rIns="0" bIns="36000" rtlCol="0" anchor="ctr"/>
          <a:lstStyle/>
          <a:p>
            <a:pPr algn="ctr"/>
            <a:endParaRPr lang="ko-KR" altLang="en-US" sz="2400" dirty="0">
              <a:solidFill>
                <a:srgbClr val="F09546"/>
              </a:solidFill>
              <a:latin typeface="+mj-lt"/>
            </a:endParaRPr>
          </a:p>
        </p:txBody>
      </p:sp>
      <p:sp>
        <p:nvSpPr>
          <p:cNvPr id="23" name="자유형: 도형 22"/>
          <p:cNvSpPr/>
          <p:nvPr userDrawn="1"/>
        </p:nvSpPr>
        <p:spPr>
          <a:xfrm>
            <a:off x="10966450" y="5632450"/>
            <a:ext cx="1225550" cy="1225550"/>
          </a:xfrm>
          <a:custGeom>
            <a:avLst/>
            <a:gdLst>
              <a:gd name="connsiteX0" fmla="*/ 0 w 1225550"/>
              <a:gd name="connsiteY0" fmla="*/ 0 h 1225550"/>
              <a:gd name="connsiteX1" fmla="*/ 1225550 w 1225550"/>
              <a:gd name="connsiteY1" fmla="*/ 1225550 h 1225550"/>
              <a:gd name="connsiteX2" fmla="*/ 0 w 1225550"/>
              <a:gd name="connsiteY2" fmla="*/ 1225550 h 1225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25550" h="1225550">
                <a:moveTo>
                  <a:pt x="0" y="0"/>
                </a:moveTo>
                <a:cubicBezTo>
                  <a:pt x="676853" y="0"/>
                  <a:pt x="1225550" y="548697"/>
                  <a:pt x="1225550" y="1225550"/>
                </a:cubicBezTo>
                <a:lnTo>
                  <a:pt x="0" y="1225550"/>
                </a:lnTo>
                <a:close/>
              </a:path>
            </a:pathLst>
          </a:custGeom>
          <a:solidFill>
            <a:srgbClr val="FFB1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 dirty="0">
              <a:solidFill>
                <a:srgbClr val="F4F0E6"/>
              </a:solidFill>
              <a:latin typeface="+mj-lt"/>
            </a:endParaRPr>
          </a:p>
        </p:txBody>
      </p:sp>
      <p:pic>
        <p:nvPicPr>
          <p:cNvPr id="25" name="그래픽 24"/>
          <p:cNvPicPr>
            <a:picLocks noChangeAspect="1"/>
          </p:cNvPicPr>
          <p:nvPr userDrawn="1"/>
        </p:nvPicPr>
        <p:blipFill rotWithShape="1"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 r="50000"/>
          <a:stretch>
            <a:fillRect/>
          </a:stretch>
        </p:blipFill>
        <p:spPr>
          <a:xfrm>
            <a:off x="11183643" y="354726"/>
            <a:ext cx="688000" cy="1376000"/>
          </a:xfrm>
          <a:prstGeom prst="rect">
            <a:avLst/>
          </a:prstGeom>
        </p:spPr>
      </p:pic>
      <p:pic>
        <p:nvPicPr>
          <p:cNvPr id="26" name="그림 25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5353401"/>
            <a:ext cx="2451100" cy="1504599"/>
          </a:xfrm>
          <a:prstGeom prst="rect">
            <a:avLst/>
          </a:prstGeom>
        </p:spPr>
      </p:pic>
      <p:pic>
        <p:nvPicPr>
          <p:cNvPr id="27" name="그림 26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0"/>
            <a:ext cx="3058219" cy="2175823"/>
          </a:xfrm>
          <a:prstGeom prst="rect">
            <a:avLst/>
          </a:prstGeom>
        </p:spPr>
      </p:pic>
      <p:pic>
        <p:nvPicPr>
          <p:cNvPr id="28" name="그림 27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9099843" y="5025332"/>
            <a:ext cx="3092157" cy="1832668"/>
          </a:xfrm>
          <a:prstGeom prst="rect">
            <a:avLst/>
          </a:prstGeom>
        </p:spPr>
      </p:pic>
      <p:pic>
        <p:nvPicPr>
          <p:cNvPr id="29" name="그림 28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9096071" y="0"/>
            <a:ext cx="3095929" cy="192694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그림 개체 틀 2"/>
          <p:cNvSpPr>
            <a:spLocks noGrp="1"/>
          </p:cNvSpPr>
          <p:nvPr>
            <p:ph type="pic" sz="quarter" idx="12"/>
          </p:nvPr>
        </p:nvSpPr>
        <p:spPr>
          <a:xfrm>
            <a:off x="3735528" y="1906692"/>
            <a:ext cx="2193515" cy="2194768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720000" anchor="ctr" anchorCtr="1"/>
          <a:lstStyle>
            <a:lvl1pPr marL="228600" marR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 lang="ko-KR" altLang="en-US" sz="10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3" name="그림 개체 틀 2"/>
          <p:cNvSpPr>
            <a:spLocks noGrp="1"/>
          </p:cNvSpPr>
          <p:nvPr>
            <p:ph type="pic" sz="quarter" idx="13"/>
          </p:nvPr>
        </p:nvSpPr>
        <p:spPr>
          <a:xfrm>
            <a:off x="6262958" y="1906692"/>
            <a:ext cx="2193515" cy="2194768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720000" anchor="ctr" anchorCtr="1"/>
          <a:lstStyle>
            <a:lvl1pPr marL="228600" marR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 lang="ko-KR" altLang="en-US" sz="10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4" name="그림 개체 틀 2"/>
          <p:cNvSpPr>
            <a:spLocks noGrp="1"/>
          </p:cNvSpPr>
          <p:nvPr>
            <p:ph type="pic" sz="quarter" idx="14"/>
          </p:nvPr>
        </p:nvSpPr>
        <p:spPr>
          <a:xfrm>
            <a:off x="8790387" y="1906692"/>
            <a:ext cx="2193515" cy="2194768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720000" anchor="ctr" anchorCtr="1"/>
          <a:lstStyle>
            <a:lvl1pPr marL="228600" marR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 lang="ko-KR" altLang="en-US" sz="10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5" name="그림 개체 틀 2"/>
          <p:cNvSpPr>
            <a:spLocks noGrp="1"/>
          </p:cNvSpPr>
          <p:nvPr>
            <p:ph type="pic" sz="quarter" idx="15"/>
          </p:nvPr>
        </p:nvSpPr>
        <p:spPr>
          <a:xfrm>
            <a:off x="1208098" y="1906692"/>
            <a:ext cx="2193515" cy="2194768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720000" anchor="ctr" anchorCtr="1"/>
          <a:lstStyle>
            <a:lvl1pPr marL="228600" marR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 lang="ko-KR" altLang="en-US" sz="10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11" name="Graphic 3">
            <a:hlinkClick r:id="rId2"/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>
            <a:fillRect/>
          </a:stretch>
        </p:blipFill>
        <p:spPr>
          <a:xfrm>
            <a:off x="5776004" y="6883072"/>
            <a:ext cx="2239204" cy="246221"/>
          </a:xfrm>
          <a:prstGeom prst="rect">
            <a:avLst/>
          </a:prstGeom>
        </p:spPr>
      </p:pic>
      <p:sp>
        <p:nvSpPr>
          <p:cNvPr id="16" name="TextBox 15">
            <a:hlinkClick r:id="rId5"/>
          </p:cNvPr>
          <p:cNvSpPr txBox="1"/>
          <p:nvPr userDrawn="1"/>
        </p:nvSpPr>
        <p:spPr>
          <a:xfrm>
            <a:off x="4176792" y="6929168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자유형: 도형 20"/>
          <p:cNvSpPr/>
          <p:nvPr userDrawn="1"/>
        </p:nvSpPr>
        <p:spPr>
          <a:xfrm flipV="1">
            <a:off x="10966450" y="5632450"/>
            <a:ext cx="1225550" cy="1225550"/>
          </a:xfrm>
          <a:custGeom>
            <a:avLst/>
            <a:gdLst>
              <a:gd name="connsiteX0" fmla="*/ 0 w 1225550"/>
              <a:gd name="connsiteY0" fmla="*/ 0 h 1225550"/>
              <a:gd name="connsiteX1" fmla="*/ 1225550 w 1225550"/>
              <a:gd name="connsiteY1" fmla="*/ 1225550 h 1225550"/>
              <a:gd name="connsiteX2" fmla="*/ 0 w 1225550"/>
              <a:gd name="connsiteY2" fmla="*/ 1225550 h 1225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25550" h="1225550">
                <a:moveTo>
                  <a:pt x="0" y="0"/>
                </a:moveTo>
                <a:cubicBezTo>
                  <a:pt x="676853" y="0"/>
                  <a:pt x="1225550" y="548697"/>
                  <a:pt x="1225550" y="1225550"/>
                </a:cubicBezTo>
                <a:lnTo>
                  <a:pt x="0" y="1225550"/>
                </a:lnTo>
                <a:close/>
              </a:path>
            </a:pathLst>
          </a:custGeom>
          <a:solidFill>
            <a:srgbClr val="FFB1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 dirty="0">
              <a:solidFill>
                <a:srgbClr val="F4F0E6"/>
              </a:solidFill>
              <a:latin typeface="+mj-lt"/>
            </a:endParaRPr>
          </a:p>
        </p:txBody>
      </p:sp>
      <p:sp>
        <p:nvSpPr>
          <p:cNvPr id="24" name="자유형: 도형 23"/>
          <p:cNvSpPr/>
          <p:nvPr userDrawn="1"/>
        </p:nvSpPr>
        <p:spPr>
          <a:xfrm>
            <a:off x="0" y="0"/>
            <a:ext cx="1225550" cy="1225550"/>
          </a:xfrm>
          <a:custGeom>
            <a:avLst/>
            <a:gdLst>
              <a:gd name="connsiteX0" fmla="*/ 0 w 1225550"/>
              <a:gd name="connsiteY0" fmla="*/ 0 h 1225550"/>
              <a:gd name="connsiteX1" fmla="*/ 1225550 w 1225550"/>
              <a:gd name="connsiteY1" fmla="*/ 1225550 h 1225550"/>
              <a:gd name="connsiteX2" fmla="*/ 0 w 1225550"/>
              <a:gd name="connsiteY2" fmla="*/ 1225550 h 1225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25550" h="1225550">
                <a:moveTo>
                  <a:pt x="0" y="0"/>
                </a:moveTo>
                <a:cubicBezTo>
                  <a:pt x="676853" y="0"/>
                  <a:pt x="1225550" y="548697"/>
                  <a:pt x="1225550" y="1225550"/>
                </a:cubicBezTo>
                <a:lnTo>
                  <a:pt x="0" y="1225550"/>
                </a:lnTo>
                <a:close/>
              </a:path>
            </a:pathLst>
          </a:custGeom>
          <a:solidFill>
            <a:srgbClr val="FFB1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 dirty="0">
              <a:solidFill>
                <a:srgbClr val="F4F0E6"/>
              </a:solidFill>
              <a:latin typeface="+mj-lt"/>
            </a:endParaRPr>
          </a:p>
        </p:txBody>
      </p:sp>
      <p:pic>
        <p:nvPicPr>
          <p:cNvPr id="25" name="그래픽 24"/>
          <p:cNvPicPr>
            <a:picLocks noChangeAspect="1"/>
          </p:cNvPicPr>
          <p:nvPr userDrawn="1"/>
        </p:nvPicPr>
        <p:blipFill rotWithShape="1"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 r="50000"/>
          <a:stretch>
            <a:fillRect/>
          </a:stretch>
        </p:blipFill>
        <p:spPr>
          <a:xfrm>
            <a:off x="11235225" y="265826"/>
            <a:ext cx="688000" cy="1376000"/>
          </a:xfrm>
          <a:prstGeom prst="rect">
            <a:avLst/>
          </a:prstGeom>
        </p:spPr>
      </p:pic>
      <p:pic>
        <p:nvPicPr>
          <p:cNvPr id="26" name="그래픽 25"/>
          <p:cNvPicPr>
            <a:picLocks noChangeAspect="1"/>
          </p:cNvPicPr>
          <p:nvPr userDrawn="1"/>
        </p:nvPicPr>
        <p:blipFill rotWithShape="1"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 r="50000"/>
          <a:stretch>
            <a:fillRect/>
          </a:stretch>
        </p:blipFill>
        <p:spPr>
          <a:xfrm>
            <a:off x="268775" y="5206126"/>
            <a:ext cx="688000" cy="1376000"/>
          </a:xfrm>
          <a:prstGeom prst="rect">
            <a:avLst/>
          </a:prstGeom>
        </p:spPr>
      </p:pic>
      <p:pic>
        <p:nvPicPr>
          <p:cNvPr id="28" name="그림 27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4990773"/>
            <a:ext cx="2022542" cy="1867227"/>
          </a:xfrm>
          <a:prstGeom prst="rect">
            <a:avLst/>
          </a:prstGeom>
        </p:spPr>
      </p:pic>
      <p:pic>
        <p:nvPicPr>
          <p:cNvPr id="29" name="그림 28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9430851" y="4990773"/>
            <a:ext cx="2761149" cy="1867227"/>
          </a:xfrm>
          <a:prstGeom prst="rect">
            <a:avLst/>
          </a:prstGeom>
        </p:spPr>
      </p:pic>
      <p:pic>
        <p:nvPicPr>
          <p:cNvPr id="30" name="그림 29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0"/>
            <a:ext cx="2664508" cy="1339157"/>
          </a:xfrm>
          <a:prstGeom prst="rect">
            <a:avLst/>
          </a:prstGeom>
        </p:spPr>
      </p:pic>
      <p:pic>
        <p:nvPicPr>
          <p:cNvPr id="31" name="그림 30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9479170" y="0"/>
            <a:ext cx="2712830" cy="118384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그림 개체 틀 4"/>
          <p:cNvSpPr>
            <a:spLocks noGrp="1"/>
          </p:cNvSpPr>
          <p:nvPr>
            <p:ph type="pic" sz="quarter" idx="15"/>
          </p:nvPr>
        </p:nvSpPr>
        <p:spPr>
          <a:xfrm>
            <a:off x="6906531" y="2007008"/>
            <a:ext cx="4542519" cy="2843984"/>
          </a:xfrm>
          <a:prstGeom prst="roundRect">
            <a:avLst>
              <a:gd name="adj" fmla="val 4610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10" name="Graphic 3">
            <a:hlinkClick r:id="rId2"/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>
            <a:fillRect/>
          </a:stretch>
        </p:blipFill>
        <p:spPr>
          <a:xfrm>
            <a:off x="5776004" y="6883072"/>
            <a:ext cx="2239204" cy="246221"/>
          </a:xfrm>
          <a:prstGeom prst="rect">
            <a:avLst/>
          </a:prstGeom>
        </p:spPr>
      </p:pic>
      <p:sp>
        <p:nvSpPr>
          <p:cNvPr id="13" name="TextBox 12">
            <a:hlinkClick r:id="rId5"/>
          </p:cNvPr>
          <p:cNvSpPr txBox="1"/>
          <p:nvPr userDrawn="1"/>
        </p:nvSpPr>
        <p:spPr>
          <a:xfrm>
            <a:off x="4176792" y="6929168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자유형: 도형 13"/>
          <p:cNvSpPr/>
          <p:nvPr userDrawn="1"/>
        </p:nvSpPr>
        <p:spPr>
          <a:xfrm flipV="1">
            <a:off x="0" y="0"/>
            <a:ext cx="1225550" cy="1225550"/>
          </a:xfrm>
          <a:custGeom>
            <a:avLst/>
            <a:gdLst>
              <a:gd name="connsiteX0" fmla="*/ 0 w 1225550"/>
              <a:gd name="connsiteY0" fmla="*/ 0 h 1225550"/>
              <a:gd name="connsiteX1" fmla="*/ 1225550 w 1225550"/>
              <a:gd name="connsiteY1" fmla="*/ 1225550 h 1225550"/>
              <a:gd name="connsiteX2" fmla="*/ 0 w 1225550"/>
              <a:gd name="connsiteY2" fmla="*/ 1225550 h 1225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25550" h="1225550">
                <a:moveTo>
                  <a:pt x="0" y="0"/>
                </a:moveTo>
                <a:cubicBezTo>
                  <a:pt x="676853" y="0"/>
                  <a:pt x="1225550" y="548697"/>
                  <a:pt x="1225550" y="1225550"/>
                </a:cubicBezTo>
                <a:lnTo>
                  <a:pt x="0" y="1225550"/>
                </a:lnTo>
                <a:close/>
              </a:path>
            </a:pathLst>
          </a:custGeom>
          <a:solidFill>
            <a:srgbClr val="FFB1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 dirty="0">
              <a:solidFill>
                <a:srgbClr val="F4F0E6"/>
              </a:solidFill>
              <a:latin typeface="+mj-lt"/>
            </a:endParaRPr>
          </a:p>
        </p:txBody>
      </p:sp>
      <p:sp>
        <p:nvSpPr>
          <p:cNvPr id="19" name="자유형: 도형 18"/>
          <p:cNvSpPr/>
          <p:nvPr userDrawn="1"/>
        </p:nvSpPr>
        <p:spPr>
          <a:xfrm rot="5400000">
            <a:off x="6254648" y="5019675"/>
            <a:ext cx="1225550" cy="2451100"/>
          </a:xfrm>
          <a:custGeom>
            <a:avLst/>
            <a:gdLst>
              <a:gd name="connsiteX0" fmla="*/ 1225550 w 1225550"/>
              <a:gd name="connsiteY0" fmla="*/ 0 h 2451100"/>
              <a:gd name="connsiteX1" fmla="*/ 1225550 w 1225550"/>
              <a:gd name="connsiteY1" fmla="*/ 2451100 h 2451100"/>
              <a:gd name="connsiteX2" fmla="*/ 0 w 1225550"/>
              <a:gd name="connsiteY2" fmla="*/ 1225550 h 2451100"/>
              <a:gd name="connsiteX3" fmla="*/ 1225550 w 1225550"/>
              <a:gd name="connsiteY3" fmla="*/ 0 h 2451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5550" h="2451100">
                <a:moveTo>
                  <a:pt x="1225550" y="0"/>
                </a:moveTo>
                <a:lnTo>
                  <a:pt x="1225550" y="2451100"/>
                </a:lnTo>
                <a:cubicBezTo>
                  <a:pt x="548697" y="2451100"/>
                  <a:pt x="0" y="1902403"/>
                  <a:pt x="0" y="1225550"/>
                </a:cubicBezTo>
                <a:cubicBezTo>
                  <a:pt x="0" y="548697"/>
                  <a:pt x="548697" y="0"/>
                  <a:pt x="1225550" y="0"/>
                </a:cubicBezTo>
                <a:close/>
              </a:path>
            </a:pathLst>
          </a:custGeom>
          <a:solidFill>
            <a:srgbClr val="FFB1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 dirty="0">
              <a:solidFill>
                <a:srgbClr val="F4F0E6"/>
              </a:solidFill>
              <a:latin typeface="+mj-lt"/>
            </a:endParaRPr>
          </a:p>
        </p:txBody>
      </p:sp>
      <p:sp>
        <p:nvSpPr>
          <p:cNvPr id="20" name="직사각형 19"/>
          <p:cNvSpPr/>
          <p:nvPr userDrawn="1"/>
        </p:nvSpPr>
        <p:spPr>
          <a:xfrm>
            <a:off x="10172700" y="0"/>
            <a:ext cx="2019300" cy="728763"/>
          </a:xfrm>
          <a:prstGeom prst="rect">
            <a:avLst/>
          </a:prstGeom>
          <a:solidFill>
            <a:srgbClr val="FFB100"/>
          </a:solidFill>
          <a:ln w="12838" cap="flat">
            <a:noFill/>
            <a:prstDash val="solid"/>
            <a:miter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000" rIns="0" bIns="36000" rtlCol="0" anchor="ctr"/>
          <a:lstStyle/>
          <a:p>
            <a:pPr algn="ctr"/>
            <a:endParaRPr lang="ko-KR" altLang="en-US" sz="2400" dirty="0">
              <a:solidFill>
                <a:srgbClr val="F09546"/>
              </a:solidFill>
              <a:latin typeface="+mj-lt"/>
            </a:endParaRPr>
          </a:p>
        </p:txBody>
      </p:sp>
      <p:pic>
        <p:nvPicPr>
          <p:cNvPr id="21" name="그래픽 20"/>
          <p:cNvPicPr>
            <a:picLocks noChangeAspect="1"/>
          </p:cNvPicPr>
          <p:nvPr userDrawn="1"/>
        </p:nvPicPr>
        <p:blipFill rotWithShape="1"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 r="50000"/>
          <a:stretch>
            <a:fillRect/>
          </a:stretch>
        </p:blipFill>
        <p:spPr>
          <a:xfrm>
            <a:off x="11105050" y="5129926"/>
            <a:ext cx="688000" cy="1376000"/>
          </a:xfrm>
          <a:prstGeom prst="rect">
            <a:avLst/>
          </a:prstGeom>
        </p:spPr>
      </p:pic>
      <p:pic>
        <p:nvPicPr>
          <p:cNvPr id="23" name="그림 22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4900384"/>
            <a:ext cx="2755900" cy="1957616"/>
          </a:xfrm>
          <a:prstGeom prst="rect">
            <a:avLst/>
          </a:prstGeom>
        </p:spPr>
      </p:pic>
      <p:pic>
        <p:nvPicPr>
          <p:cNvPr id="25" name="그림 24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9621594" y="5181936"/>
            <a:ext cx="2570406" cy="1676064"/>
          </a:xfrm>
          <a:prstGeom prst="rect">
            <a:avLst/>
          </a:prstGeom>
        </p:spPr>
      </p:pic>
      <p:pic>
        <p:nvPicPr>
          <p:cNvPr id="26" name="그림 25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0"/>
            <a:ext cx="2739337" cy="1659502"/>
          </a:xfrm>
          <a:prstGeom prst="rect">
            <a:avLst/>
          </a:prstGeom>
        </p:spPr>
      </p:pic>
      <p:pic>
        <p:nvPicPr>
          <p:cNvPr id="27" name="그림 26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9495724" y="0"/>
            <a:ext cx="2696276" cy="156013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그림 개체 틀 4"/>
          <p:cNvSpPr>
            <a:spLocks noGrp="1"/>
          </p:cNvSpPr>
          <p:nvPr>
            <p:ph type="pic" sz="quarter" idx="12"/>
          </p:nvPr>
        </p:nvSpPr>
        <p:spPr>
          <a:xfrm>
            <a:off x="719400" y="3320862"/>
            <a:ext cx="10753200" cy="2817138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8" name="Graphic 3">
            <a:hlinkClick r:id="rId2"/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>
            <a:fillRect/>
          </a:stretch>
        </p:blipFill>
        <p:spPr>
          <a:xfrm>
            <a:off x="5776004" y="6883072"/>
            <a:ext cx="2239204" cy="246221"/>
          </a:xfrm>
          <a:prstGeom prst="rect">
            <a:avLst/>
          </a:prstGeom>
        </p:spPr>
      </p:pic>
      <p:sp>
        <p:nvSpPr>
          <p:cNvPr id="10" name="TextBox 9">
            <a:hlinkClick r:id="rId5"/>
          </p:cNvPr>
          <p:cNvSpPr txBox="1"/>
          <p:nvPr userDrawn="1"/>
        </p:nvSpPr>
        <p:spPr>
          <a:xfrm>
            <a:off x="4176792" y="6929168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직사각형 14"/>
          <p:cNvSpPr/>
          <p:nvPr userDrawn="1"/>
        </p:nvSpPr>
        <p:spPr>
          <a:xfrm>
            <a:off x="0" y="0"/>
            <a:ext cx="2019300" cy="728763"/>
          </a:xfrm>
          <a:prstGeom prst="rect">
            <a:avLst/>
          </a:prstGeom>
          <a:solidFill>
            <a:srgbClr val="FFB100"/>
          </a:solidFill>
          <a:ln w="12838" cap="flat">
            <a:noFill/>
            <a:prstDash val="solid"/>
            <a:miter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000" rIns="0" bIns="36000" rtlCol="0" anchor="ctr"/>
          <a:lstStyle/>
          <a:p>
            <a:pPr algn="ctr"/>
            <a:endParaRPr lang="ko-KR" altLang="en-US" sz="2400" dirty="0">
              <a:solidFill>
                <a:srgbClr val="F09546"/>
              </a:solidFill>
              <a:latin typeface="+mj-lt"/>
            </a:endParaRPr>
          </a:p>
        </p:txBody>
      </p:sp>
      <p:pic>
        <p:nvPicPr>
          <p:cNvPr id="16" name="그래픽 15"/>
          <p:cNvPicPr>
            <a:picLocks noChangeAspect="1"/>
          </p:cNvPicPr>
          <p:nvPr userDrawn="1"/>
        </p:nvPicPr>
        <p:blipFill rotWithShape="1"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 r="50000"/>
          <a:stretch>
            <a:fillRect/>
          </a:stretch>
        </p:blipFill>
        <p:spPr>
          <a:xfrm>
            <a:off x="11235225" y="364381"/>
            <a:ext cx="688000" cy="1376000"/>
          </a:xfrm>
          <a:prstGeom prst="rect">
            <a:avLst/>
          </a:prstGeom>
        </p:spPr>
      </p:pic>
      <p:pic>
        <p:nvPicPr>
          <p:cNvPr id="19" name="그림 18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9448281" y="0"/>
            <a:ext cx="2743719" cy="1977271"/>
          </a:xfrm>
          <a:prstGeom prst="rect">
            <a:avLst/>
          </a:prstGeom>
        </p:spPr>
      </p:pic>
      <p:pic>
        <p:nvPicPr>
          <p:cNvPr id="21" name="그림 20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0"/>
            <a:ext cx="2609181" cy="161035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3">
            <a:hlinkClick r:id="rId2"/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>
            <a:fillRect/>
          </a:stretch>
        </p:blipFill>
        <p:spPr>
          <a:xfrm>
            <a:off x="5776004" y="6883072"/>
            <a:ext cx="2239204" cy="246221"/>
          </a:xfrm>
          <a:prstGeom prst="rect">
            <a:avLst/>
          </a:prstGeom>
        </p:spPr>
      </p:pic>
      <p:sp>
        <p:nvSpPr>
          <p:cNvPr id="11" name="TextBox 10">
            <a:hlinkClick r:id="rId5"/>
          </p:cNvPr>
          <p:cNvSpPr txBox="1"/>
          <p:nvPr userDrawn="1"/>
        </p:nvSpPr>
        <p:spPr>
          <a:xfrm>
            <a:off x="4176792" y="6929168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자유형: 도형 12"/>
          <p:cNvSpPr/>
          <p:nvPr userDrawn="1"/>
        </p:nvSpPr>
        <p:spPr>
          <a:xfrm>
            <a:off x="10966450" y="0"/>
            <a:ext cx="1225550" cy="1225550"/>
          </a:xfrm>
          <a:custGeom>
            <a:avLst/>
            <a:gdLst>
              <a:gd name="connsiteX0" fmla="*/ 0 w 1225550"/>
              <a:gd name="connsiteY0" fmla="*/ 0 h 1225550"/>
              <a:gd name="connsiteX1" fmla="*/ 1225550 w 1225550"/>
              <a:gd name="connsiteY1" fmla="*/ 1225550 h 1225550"/>
              <a:gd name="connsiteX2" fmla="*/ 0 w 1225550"/>
              <a:gd name="connsiteY2" fmla="*/ 1225550 h 1225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25550" h="1225550">
                <a:moveTo>
                  <a:pt x="0" y="0"/>
                </a:moveTo>
                <a:cubicBezTo>
                  <a:pt x="676853" y="0"/>
                  <a:pt x="1225550" y="548697"/>
                  <a:pt x="1225550" y="1225550"/>
                </a:cubicBezTo>
                <a:lnTo>
                  <a:pt x="0" y="1225550"/>
                </a:lnTo>
                <a:close/>
              </a:path>
            </a:pathLst>
          </a:custGeom>
          <a:solidFill>
            <a:srgbClr val="FFB1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 dirty="0">
              <a:solidFill>
                <a:srgbClr val="F4F0E6"/>
              </a:solidFill>
              <a:latin typeface="+mj-lt"/>
            </a:endParaRPr>
          </a:p>
        </p:txBody>
      </p:sp>
      <p:sp>
        <p:nvSpPr>
          <p:cNvPr id="18" name="자유형: 도형 17"/>
          <p:cNvSpPr/>
          <p:nvPr userDrawn="1"/>
        </p:nvSpPr>
        <p:spPr>
          <a:xfrm>
            <a:off x="0" y="4406900"/>
            <a:ext cx="1225550" cy="2451100"/>
          </a:xfrm>
          <a:custGeom>
            <a:avLst/>
            <a:gdLst>
              <a:gd name="connsiteX0" fmla="*/ 1225550 w 1225550"/>
              <a:gd name="connsiteY0" fmla="*/ 0 h 2451100"/>
              <a:gd name="connsiteX1" fmla="*/ 1225550 w 1225550"/>
              <a:gd name="connsiteY1" fmla="*/ 2451100 h 2451100"/>
              <a:gd name="connsiteX2" fmla="*/ 0 w 1225550"/>
              <a:gd name="connsiteY2" fmla="*/ 1225550 h 2451100"/>
              <a:gd name="connsiteX3" fmla="*/ 1225550 w 1225550"/>
              <a:gd name="connsiteY3" fmla="*/ 0 h 2451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5550" h="2451100">
                <a:moveTo>
                  <a:pt x="1225550" y="0"/>
                </a:moveTo>
                <a:lnTo>
                  <a:pt x="1225550" y="2451100"/>
                </a:lnTo>
                <a:cubicBezTo>
                  <a:pt x="548697" y="2451100"/>
                  <a:pt x="0" y="1902403"/>
                  <a:pt x="0" y="1225550"/>
                </a:cubicBezTo>
                <a:cubicBezTo>
                  <a:pt x="0" y="548697"/>
                  <a:pt x="548697" y="0"/>
                  <a:pt x="1225550" y="0"/>
                </a:cubicBezTo>
                <a:close/>
              </a:path>
            </a:pathLst>
          </a:custGeom>
          <a:solidFill>
            <a:srgbClr val="FFB1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 dirty="0">
              <a:solidFill>
                <a:srgbClr val="F4F0E6"/>
              </a:solidFill>
              <a:latin typeface="+mj-lt"/>
            </a:endParaRPr>
          </a:p>
        </p:txBody>
      </p:sp>
      <p:sp>
        <p:nvSpPr>
          <p:cNvPr id="19" name="직사각형 18"/>
          <p:cNvSpPr/>
          <p:nvPr userDrawn="1"/>
        </p:nvSpPr>
        <p:spPr>
          <a:xfrm>
            <a:off x="10172700" y="6129237"/>
            <a:ext cx="2019300" cy="728763"/>
          </a:xfrm>
          <a:prstGeom prst="rect">
            <a:avLst/>
          </a:prstGeom>
          <a:solidFill>
            <a:srgbClr val="FFB100"/>
          </a:solidFill>
          <a:ln w="12838" cap="flat">
            <a:noFill/>
            <a:prstDash val="solid"/>
            <a:miter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000" rIns="0" bIns="36000" rtlCol="0" anchor="ctr"/>
          <a:lstStyle/>
          <a:p>
            <a:pPr algn="ctr"/>
            <a:endParaRPr lang="ko-KR" altLang="en-US" sz="2400" dirty="0">
              <a:solidFill>
                <a:srgbClr val="F09546"/>
              </a:solidFill>
              <a:latin typeface="+mj-lt"/>
            </a:endParaRPr>
          </a:p>
        </p:txBody>
      </p:sp>
      <p:sp>
        <p:nvSpPr>
          <p:cNvPr id="21" name="그림 개체 틀 11"/>
          <p:cNvSpPr>
            <a:spLocks noGrp="1"/>
          </p:cNvSpPr>
          <p:nvPr>
            <p:ph type="pic" sz="quarter" idx="11"/>
          </p:nvPr>
        </p:nvSpPr>
        <p:spPr>
          <a:xfrm>
            <a:off x="7675032" y="1219200"/>
            <a:ext cx="2142067" cy="4423546"/>
          </a:xfrm>
          <a:prstGeom prst="roundRect">
            <a:avLst>
              <a:gd name="adj" fmla="val 13697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>
              <a:defRPr lang="ko-KR" altLang="en-US" sz="2000" dirty="0"/>
            </a:lvl1pPr>
          </a:lstStyle>
          <a:p>
            <a:pPr marR="0" lvl="0" fontAlgn="auto">
              <a:spcAft>
                <a:spcPts val="0"/>
              </a:spcAft>
              <a:buClrTx/>
              <a:buSzTx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23" name="그래픽 22"/>
          <p:cNvPicPr>
            <a:picLocks noChangeAspect="1"/>
          </p:cNvPicPr>
          <p:nvPr userDrawn="1"/>
        </p:nvPicPr>
        <p:blipFill rotWithShape="1"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 r="50000"/>
          <a:stretch>
            <a:fillRect/>
          </a:stretch>
        </p:blipFill>
        <p:spPr>
          <a:xfrm>
            <a:off x="11343968" y="3047126"/>
            <a:ext cx="688000" cy="1376000"/>
          </a:xfrm>
          <a:prstGeom prst="rect">
            <a:avLst/>
          </a:prstGeom>
        </p:spPr>
      </p:pic>
      <p:pic>
        <p:nvPicPr>
          <p:cNvPr id="25" name="그림 24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9740900" y="5353401"/>
            <a:ext cx="2451100" cy="1504599"/>
          </a:xfrm>
          <a:prstGeom prst="rect">
            <a:avLst/>
          </a:prstGeom>
        </p:spPr>
      </p:pic>
      <p:pic>
        <p:nvPicPr>
          <p:cNvPr id="26" name="그림 25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9133781" y="0"/>
            <a:ext cx="3058219" cy="2175823"/>
          </a:xfrm>
          <a:prstGeom prst="rect">
            <a:avLst/>
          </a:prstGeom>
        </p:spPr>
      </p:pic>
      <p:pic>
        <p:nvPicPr>
          <p:cNvPr id="28" name="그림 27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5025332"/>
            <a:ext cx="3092157" cy="1832668"/>
          </a:xfrm>
          <a:prstGeom prst="rect">
            <a:avLst/>
          </a:prstGeom>
        </p:spPr>
      </p:pic>
      <p:pic>
        <p:nvPicPr>
          <p:cNvPr id="29" name="그림 28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0"/>
            <a:ext cx="3095929" cy="192694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3">
            <a:hlinkClick r:id="rId2"/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>
            <a:fillRect/>
          </a:stretch>
        </p:blipFill>
        <p:spPr>
          <a:xfrm>
            <a:off x="5776004" y="6883072"/>
            <a:ext cx="2239204" cy="246221"/>
          </a:xfrm>
          <a:prstGeom prst="rect">
            <a:avLst/>
          </a:prstGeom>
        </p:spPr>
      </p:pic>
      <p:sp>
        <p:nvSpPr>
          <p:cNvPr id="10" name="TextBox 9">
            <a:hlinkClick r:id="rId5"/>
          </p:cNvPr>
          <p:cNvSpPr txBox="1"/>
          <p:nvPr userDrawn="1"/>
        </p:nvSpPr>
        <p:spPr>
          <a:xfrm>
            <a:off x="4176792" y="6929168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자유형: 도형 20"/>
          <p:cNvSpPr/>
          <p:nvPr userDrawn="1"/>
        </p:nvSpPr>
        <p:spPr>
          <a:xfrm flipV="1">
            <a:off x="10966450" y="5632450"/>
            <a:ext cx="1225550" cy="1225550"/>
          </a:xfrm>
          <a:custGeom>
            <a:avLst/>
            <a:gdLst>
              <a:gd name="connsiteX0" fmla="*/ 0 w 1225550"/>
              <a:gd name="connsiteY0" fmla="*/ 0 h 1225550"/>
              <a:gd name="connsiteX1" fmla="*/ 1225550 w 1225550"/>
              <a:gd name="connsiteY1" fmla="*/ 1225550 h 1225550"/>
              <a:gd name="connsiteX2" fmla="*/ 0 w 1225550"/>
              <a:gd name="connsiteY2" fmla="*/ 1225550 h 1225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25550" h="1225550">
                <a:moveTo>
                  <a:pt x="0" y="0"/>
                </a:moveTo>
                <a:cubicBezTo>
                  <a:pt x="676853" y="0"/>
                  <a:pt x="1225550" y="548697"/>
                  <a:pt x="1225550" y="1225550"/>
                </a:cubicBezTo>
                <a:lnTo>
                  <a:pt x="0" y="1225550"/>
                </a:lnTo>
                <a:close/>
              </a:path>
            </a:pathLst>
          </a:custGeom>
          <a:solidFill>
            <a:srgbClr val="FFB1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 dirty="0">
              <a:solidFill>
                <a:srgbClr val="F4F0E6"/>
              </a:solidFill>
              <a:latin typeface="+mj-lt"/>
            </a:endParaRPr>
          </a:p>
        </p:txBody>
      </p:sp>
      <p:sp>
        <p:nvSpPr>
          <p:cNvPr id="23" name="자유형: 도형 22"/>
          <p:cNvSpPr/>
          <p:nvPr userDrawn="1"/>
        </p:nvSpPr>
        <p:spPr>
          <a:xfrm flipV="1">
            <a:off x="0" y="0"/>
            <a:ext cx="1225550" cy="2451100"/>
          </a:xfrm>
          <a:custGeom>
            <a:avLst/>
            <a:gdLst>
              <a:gd name="connsiteX0" fmla="*/ 1225550 w 1225550"/>
              <a:gd name="connsiteY0" fmla="*/ 0 h 2451100"/>
              <a:gd name="connsiteX1" fmla="*/ 1225550 w 1225550"/>
              <a:gd name="connsiteY1" fmla="*/ 2451100 h 2451100"/>
              <a:gd name="connsiteX2" fmla="*/ 0 w 1225550"/>
              <a:gd name="connsiteY2" fmla="*/ 1225550 h 2451100"/>
              <a:gd name="connsiteX3" fmla="*/ 1225550 w 1225550"/>
              <a:gd name="connsiteY3" fmla="*/ 0 h 2451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5550" h="2451100">
                <a:moveTo>
                  <a:pt x="1225550" y="0"/>
                </a:moveTo>
                <a:lnTo>
                  <a:pt x="1225550" y="2451100"/>
                </a:lnTo>
                <a:cubicBezTo>
                  <a:pt x="548697" y="2451100"/>
                  <a:pt x="0" y="1902403"/>
                  <a:pt x="0" y="1225550"/>
                </a:cubicBezTo>
                <a:cubicBezTo>
                  <a:pt x="0" y="548697"/>
                  <a:pt x="548697" y="0"/>
                  <a:pt x="1225550" y="0"/>
                </a:cubicBezTo>
                <a:close/>
              </a:path>
            </a:pathLst>
          </a:custGeom>
          <a:solidFill>
            <a:srgbClr val="FFB1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 dirty="0">
              <a:solidFill>
                <a:srgbClr val="F4F0E6"/>
              </a:solidFill>
              <a:latin typeface="+mj-lt"/>
            </a:endParaRPr>
          </a:p>
        </p:txBody>
      </p:sp>
      <p:sp>
        <p:nvSpPr>
          <p:cNvPr id="24" name="직사각형 23"/>
          <p:cNvSpPr/>
          <p:nvPr userDrawn="1"/>
        </p:nvSpPr>
        <p:spPr>
          <a:xfrm flipV="1">
            <a:off x="10172700" y="0"/>
            <a:ext cx="2019300" cy="728763"/>
          </a:xfrm>
          <a:prstGeom prst="rect">
            <a:avLst/>
          </a:prstGeom>
          <a:solidFill>
            <a:srgbClr val="FFB100"/>
          </a:solidFill>
          <a:ln w="12838" cap="flat">
            <a:noFill/>
            <a:prstDash val="solid"/>
            <a:miter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000" rIns="0" bIns="36000" rtlCol="0" anchor="ctr"/>
          <a:lstStyle/>
          <a:p>
            <a:pPr algn="ctr"/>
            <a:endParaRPr lang="ko-KR" altLang="en-US" sz="2400" dirty="0">
              <a:solidFill>
                <a:srgbClr val="F09546"/>
              </a:solidFill>
              <a:latin typeface="+mj-lt"/>
            </a:endParaRPr>
          </a:p>
        </p:txBody>
      </p:sp>
      <p:sp>
        <p:nvSpPr>
          <p:cNvPr id="25" name="그림 개체 틀 5"/>
          <p:cNvSpPr>
            <a:spLocks noGrp="1"/>
          </p:cNvSpPr>
          <p:nvPr>
            <p:ph type="pic" sz="quarter" idx="10"/>
          </p:nvPr>
        </p:nvSpPr>
        <p:spPr>
          <a:xfrm>
            <a:off x="1340810" y="1203960"/>
            <a:ext cx="5842310" cy="4450080"/>
          </a:xfrm>
          <a:prstGeom prst="roundRect">
            <a:avLst>
              <a:gd name="adj" fmla="val 4942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 marL="0" marR="0" indent="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20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26" name="그래픽 25"/>
          <p:cNvPicPr>
            <a:picLocks noChangeAspect="1"/>
          </p:cNvPicPr>
          <p:nvPr userDrawn="1"/>
        </p:nvPicPr>
        <p:blipFill rotWithShape="1"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 r="50000"/>
          <a:stretch>
            <a:fillRect/>
          </a:stretch>
        </p:blipFill>
        <p:spPr>
          <a:xfrm>
            <a:off x="421968" y="4966040"/>
            <a:ext cx="688000" cy="1376000"/>
          </a:xfrm>
          <a:prstGeom prst="rect">
            <a:avLst/>
          </a:prstGeom>
        </p:spPr>
      </p:pic>
      <p:pic>
        <p:nvPicPr>
          <p:cNvPr id="29" name="그림 28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10169458" y="4990773"/>
            <a:ext cx="2022542" cy="1867227"/>
          </a:xfrm>
          <a:prstGeom prst="rect">
            <a:avLst/>
          </a:prstGeom>
        </p:spPr>
      </p:pic>
      <p:pic>
        <p:nvPicPr>
          <p:cNvPr id="30" name="그림 29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4990773"/>
            <a:ext cx="2761149" cy="1867227"/>
          </a:xfrm>
          <a:prstGeom prst="rect">
            <a:avLst/>
          </a:prstGeom>
        </p:spPr>
      </p:pic>
      <p:pic>
        <p:nvPicPr>
          <p:cNvPr id="31" name="그림 30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9527492" y="0"/>
            <a:ext cx="2664508" cy="1339157"/>
          </a:xfrm>
          <a:prstGeom prst="rect">
            <a:avLst/>
          </a:prstGeom>
        </p:spPr>
      </p:pic>
      <p:pic>
        <p:nvPicPr>
          <p:cNvPr id="33" name="그림 32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0"/>
            <a:ext cx="2712830" cy="118384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3">
            <a:hlinkClick r:id="rId2"/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>
            <a:fillRect/>
          </a:stretch>
        </p:blipFill>
        <p:spPr>
          <a:xfrm>
            <a:off x="5776004" y="6883072"/>
            <a:ext cx="2239204" cy="246221"/>
          </a:xfrm>
          <a:prstGeom prst="rect">
            <a:avLst/>
          </a:prstGeom>
        </p:spPr>
      </p:pic>
      <p:sp>
        <p:nvSpPr>
          <p:cNvPr id="10" name="TextBox 9">
            <a:hlinkClick r:id="rId5"/>
          </p:cNvPr>
          <p:cNvSpPr txBox="1"/>
          <p:nvPr userDrawn="1"/>
        </p:nvSpPr>
        <p:spPr>
          <a:xfrm>
            <a:off x="4176792" y="6929168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자유형: 도형 19"/>
          <p:cNvSpPr/>
          <p:nvPr userDrawn="1"/>
        </p:nvSpPr>
        <p:spPr>
          <a:xfrm flipH="1" flipV="1">
            <a:off x="0" y="5632450"/>
            <a:ext cx="1225550" cy="1225550"/>
          </a:xfrm>
          <a:custGeom>
            <a:avLst/>
            <a:gdLst>
              <a:gd name="connsiteX0" fmla="*/ 0 w 1225550"/>
              <a:gd name="connsiteY0" fmla="*/ 0 h 1225550"/>
              <a:gd name="connsiteX1" fmla="*/ 1225550 w 1225550"/>
              <a:gd name="connsiteY1" fmla="*/ 1225550 h 1225550"/>
              <a:gd name="connsiteX2" fmla="*/ 0 w 1225550"/>
              <a:gd name="connsiteY2" fmla="*/ 1225550 h 1225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25550" h="1225550">
                <a:moveTo>
                  <a:pt x="0" y="0"/>
                </a:moveTo>
                <a:cubicBezTo>
                  <a:pt x="676853" y="0"/>
                  <a:pt x="1225550" y="548697"/>
                  <a:pt x="1225550" y="1225550"/>
                </a:cubicBezTo>
                <a:lnTo>
                  <a:pt x="0" y="1225550"/>
                </a:lnTo>
                <a:close/>
              </a:path>
            </a:pathLst>
          </a:custGeom>
          <a:solidFill>
            <a:srgbClr val="FFB1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 dirty="0">
              <a:solidFill>
                <a:srgbClr val="F4F0E6"/>
              </a:solidFill>
              <a:latin typeface="+mj-lt"/>
            </a:endParaRPr>
          </a:p>
        </p:txBody>
      </p:sp>
      <p:sp>
        <p:nvSpPr>
          <p:cNvPr id="23" name="자유형: 도형 22"/>
          <p:cNvSpPr/>
          <p:nvPr userDrawn="1"/>
        </p:nvSpPr>
        <p:spPr>
          <a:xfrm flipH="1" flipV="1">
            <a:off x="10966450" y="0"/>
            <a:ext cx="1225550" cy="2451100"/>
          </a:xfrm>
          <a:custGeom>
            <a:avLst/>
            <a:gdLst>
              <a:gd name="connsiteX0" fmla="*/ 1225550 w 1225550"/>
              <a:gd name="connsiteY0" fmla="*/ 0 h 2451100"/>
              <a:gd name="connsiteX1" fmla="*/ 1225550 w 1225550"/>
              <a:gd name="connsiteY1" fmla="*/ 2451100 h 2451100"/>
              <a:gd name="connsiteX2" fmla="*/ 0 w 1225550"/>
              <a:gd name="connsiteY2" fmla="*/ 1225550 h 2451100"/>
              <a:gd name="connsiteX3" fmla="*/ 1225550 w 1225550"/>
              <a:gd name="connsiteY3" fmla="*/ 0 h 2451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5550" h="2451100">
                <a:moveTo>
                  <a:pt x="1225550" y="0"/>
                </a:moveTo>
                <a:lnTo>
                  <a:pt x="1225550" y="2451100"/>
                </a:lnTo>
                <a:cubicBezTo>
                  <a:pt x="548697" y="2451100"/>
                  <a:pt x="0" y="1902403"/>
                  <a:pt x="0" y="1225550"/>
                </a:cubicBezTo>
                <a:cubicBezTo>
                  <a:pt x="0" y="548697"/>
                  <a:pt x="548697" y="0"/>
                  <a:pt x="1225550" y="0"/>
                </a:cubicBezTo>
                <a:close/>
              </a:path>
            </a:pathLst>
          </a:custGeom>
          <a:solidFill>
            <a:srgbClr val="FFB1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 dirty="0">
              <a:solidFill>
                <a:srgbClr val="F4F0E6"/>
              </a:solidFill>
              <a:latin typeface="+mj-lt"/>
            </a:endParaRPr>
          </a:p>
        </p:txBody>
      </p:sp>
      <p:sp>
        <p:nvSpPr>
          <p:cNvPr id="25" name="직사각형 24"/>
          <p:cNvSpPr/>
          <p:nvPr userDrawn="1"/>
        </p:nvSpPr>
        <p:spPr>
          <a:xfrm flipH="1" flipV="1">
            <a:off x="0" y="0"/>
            <a:ext cx="2019300" cy="728763"/>
          </a:xfrm>
          <a:prstGeom prst="rect">
            <a:avLst/>
          </a:prstGeom>
          <a:solidFill>
            <a:srgbClr val="FFB100"/>
          </a:solidFill>
          <a:ln w="12838" cap="flat">
            <a:noFill/>
            <a:prstDash val="solid"/>
            <a:miter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000" rIns="0" bIns="36000" rtlCol="0" anchor="ctr"/>
          <a:lstStyle/>
          <a:p>
            <a:pPr algn="ctr"/>
            <a:endParaRPr lang="ko-KR" altLang="en-US" sz="2400" dirty="0">
              <a:solidFill>
                <a:srgbClr val="F09546"/>
              </a:solidFill>
              <a:latin typeface="+mj-lt"/>
            </a:endParaRPr>
          </a:p>
        </p:txBody>
      </p:sp>
      <p:sp>
        <p:nvSpPr>
          <p:cNvPr id="26" name="그림 개체 틀 8"/>
          <p:cNvSpPr>
            <a:spLocks noGrp="1"/>
          </p:cNvSpPr>
          <p:nvPr>
            <p:ph type="pic" sz="quarter" idx="10"/>
          </p:nvPr>
        </p:nvSpPr>
        <p:spPr>
          <a:xfrm>
            <a:off x="4351001" y="1092200"/>
            <a:ext cx="6452466" cy="4267200"/>
          </a:xfrm>
          <a:prstGeom prst="roundRect">
            <a:avLst>
              <a:gd name="adj" fmla="val 2113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 marL="228600" marR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 sz="20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28" name="그래픽 27"/>
          <p:cNvPicPr>
            <a:picLocks noChangeAspect="1"/>
          </p:cNvPicPr>
          <p:nvPr userDrawn="1"/>
        </p:nvPicPr>
        <p:blipFill rotWithShape="1"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 r="50000"/>
          <a:stretch>
            <a:fillRect/>
          </a:stretch>
        </p:blipFill>
        <p:spPr>
          <a:xfrm>
            <a:off x="11235225" y="5066426"/>
            <a:ext cx="688000" cy="1376000"/>
          </a:xfrm>
          <a:prstGeom prst="rect">
            <a:avLst/>
          </a:prstGeom>
        </p:spPr>
      </p:pic>
      <p:pic>
        <p:nvPicPr>
          <p:cNvPr id="30" name="그림 29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9436100" y="4900384"/>
            <a:ext cx="2755900" cy="1957616"/>
          </a:xfrm>
          <a:prstGeom prst="rect">
            <a:avLst/>
          </a:prstGeom>
        </p:spPr>
      </p:pic>
      <p:pic>
        <p:nvPicPr>
          <p:cNvPr id="31" name="그림 30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5181936"/>
            <a:ext cx="2570406" cy="1676064"/>
          </a:xfrm>
          <a:prstGeom prst="rect">
            <a:avLst/>
          </a:prstGeom>
        </p:spPr>
      </p:pic>
      <p:pic>
        <p:nvPicPr>
          <p:cNvPr id="32" name="그림 31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9452663" y="0"/>
            <a:ext cx="2739337" cy="1659502"/>
          </a:xfrm>
          <a:prstGeom prst="rect">
            <a:avLst/>
          </a:prstGeom>
        </p:spPr>
      </p:pic>
      <p:pic>
        <p:nvPicPr>
          <p:cNvPr id="33" name="그림 32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0"/>
            <a:ext cx="2696276" cy="156013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3">
            <a:hlinkClick r:id="rId2"/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>
            <a:fillRect/>
          </a:stretch>
        </p:blipFill>
        <p:spPr>
          <a:xfrm>
            <a:off x="5776004" y="6883072"/>
            <a:ext cx="2239204" cy="246221"/>
          </a:xfrm>
          <a:prstGeom prst="rect">
            <a:avLst/>
          </a:prstGeom>
        </p:spPr>
      </p:pic>
      <p:sp>
        <p:nvSpPr>
          <p:cNvPr id="6" name="TextBox 5">
            <a:hlinkClick r:id="rId5"/>
          </p:cNvPr>
          <p:cNvSpPr txBox="1"/>
          <p:nvPr userDrawn="1"/>
        </p:nvSpPr>
        <p:spPr>
          <a:xfrm>
            <a:off x="4176792" y="6929168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PTMON custom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3">
            <a:hlinkClick r:id="rId2"/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>
            <a:fillRect/>
          </a:stretch>
        </p:blipFill>
        <p:spPr>
          <a:xfrm>
            <a:off x="5776004" y="6883072"/>
            <a:ext cx="2239204" cy="246221"/>
          </a:xfrm>
          <a:prstGeom prst="rect">
            <a:avLst/>
          </a:prstGeom>
        </p:spPr>
      </p:pic>
      <p:sp>
        <p:nvSpPr>
          <p:cNvPr id="7" name="TextBox 6">
            <a:hlinkClick r:id="rId5"/>
          </p:cNvPr>
          <p:cNvSpPr txBox="1"/>
          <p:nvPr userDrawn="1"/>
        </p:nvSpPr>
        <p:spPr>
          <a:xfrm>
            <a:off x="4176792" y="6929168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7F981-CCBE-4E1B-9675-99031AF51CC7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63651-2604-44A3-90EC-2E15C826A5A0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7F981-CCBE-4E1B-9675-99031AF51CC7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63651-2604-44A3-90EC-2E15C826A5A0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7F981-CCBE-4E1B-9675-99031AF51CC7}" type="datetimeFigureOut">
              <a:rPr lang="ru-RU" smtClean="0"/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63651-2604-44A3-90EC-2E15C826A5A0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7F981-CCBE-4E1B-9675-99031AF51CC7}" type="datetimeFigureOut">
              <a:rPr lang="ru-RU" smtClean="0"/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63651-2604-44A3-90EC-2E15C826A5A0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7F981-CCBE-4E1B-9675-99031AF51CC7}" type="datetimeFigureOut">
              <a:rPr lang="ru-RU" smtClean="0"/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63651-2604-44A3-90EC-2E15C826A5A0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7F981-CCBE-4E1B-9675-99031AF51CC7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63651-2604-44A3-90EC-2E15C826A5A0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7F981-CCBE-4E1B-9675-99031AF51CC7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63651-2604-44A3-90EC-2E15C826A5A0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0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9" Type="http://schemas.openxmlformats.org/officeDocument/2006/relationships/slideLayout" Target="../slideLayouts/slideLayout29.xml"/><Relationship Id="rId28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27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0" Type="http://schemas.openxmlformats.org/officeDocument/2006/relationships/slideLayout" Target="../slideLayouts/slideLayout20.xml"/><Relationship Id="rId2" Type="http://schemas.openxmlformats.org/officeDocument/2006/relationships/slideLayout" Target="../slideLayouts/slideLayout2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C7F981-CCBE-4E1B-9675-99031AF51CC7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63651-2604-44A3-90EC-2E15C826A5A0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2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33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34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35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36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38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39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40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41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4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microsoft.com/office/2007/relationships/hdphoto" Target="../media/image23.wdp"/><Relationship Id="rId1" Type="http://schemas.openxmlformats.org/officeDocument/2006/relationships/image" Target="../media/image2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44.jpeg"/></Relationships>
</file>

<file path=ppt/slides/_rels/slide2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3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50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3.xml"/><Relationship Id="rId4" Type="http://schemas.openxmlformats.org/officeDocument/2006/relationships/image" Target="../media/image27.png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28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29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30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31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391910" y="1238495"/>
            <a:ext cx="6009015" cy="3784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ko-KR" sz="6000" b="1" dirty="0">
                <a:solidFill>
                  <a:srgbClr val="3310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Путешествие в </a:t>
            </a:r>
            <a:endParaRPr lang="ru-RU" altLang="ko-KR" sz="6000" b="1" dirty="0">
              <a:solidFill>
                <a:srgbClr val="33100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altLang="ko-KR" sz="6000" b="1" dirty="0">
                <a:solidFill>
                  <a:srgbClr val="3310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страну хлеба с </a:t>
            </a:r>
            <a:endParaRPr lang="ru-RU" altLang="ko-KR" sz="6000" b="1" dirty="0">
              <a:solidFill>
                <a:srgbClr val="33100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altLang="ko-KR" sz="6000" b="1" dirty="0">
                <a:solidFill>
                  <a:srgbClr val="3310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пекарем </a:t>
            </a:r>
            <a:endParaRPr lang="ru-RU" altLang="ko-KR" sz="6000" b="1" dirty="0">
              <a:solidFill>
                <a:srgbClr val="33100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altLang="ko-KR" sz="6000" b="1" dirty="0">
                <a:solidFill>
                  <a:srgbClr val="3310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Аркадием </a:t>
            </a:r>
            <a:endParaRPr lang="ko-KR" altLang="en-US" sz="6000" b="1" dirty="0">
              <a:solidFill>
                <a:srgbClr val="33100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889039" y="5994380"/>
            <a:ext cx="61257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altLang="ko-KR" sz="2000" dirty="0">
                <a:solidFill>
                  <a:srgbClr val="331009"/>
                </a:solidFill>
                <a:cs typeface="Arial" panose="020B0604020202020204" pitchFamily="34" charset="0"/>
              </a:rPr>
              <a:t>Выполнила: воспитатель Руденок С.Г.</a:t>
            </a:r>
            <a:endParaRPr lang="ko-KR" altLang="en-US" sz="2000" dirty="0">
              <a:solidFill>
                <a:srgbClr val="331009"/>
              </a:solidFill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Grp="1" noChangeAspect="1"/>
          </p:cNvPicPr>
          <p:nvPr>
            <p:ph type="pic" sz="quarter" idx="15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65" b="12565"/>
          <a:stretch>
            <a:fillRect/>
          </a:stretch>
        </p:blipFill>
        <p:spPr>
          <a:xfrm>
            <a:off x="7400846" y="1310832"/>
            <a:ext cx="3782882" cy="3785043"/>
          </a:xfr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6866" y="616228"/>
            <a:ext cx="7478268" cy="5625544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3800" y="627147"/>
            <a:ext cx="8584400" cy="5603706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5317" y="806227"/>
            <a:ext cx="7881366" cy="524554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9988" y="553296"/>
            <a:ext cx="7672024" cy="5751408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4876" y="942117"/>
            <a:ext cx="8842248" cy="497376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00" y="700087"/>
            <a:ext cx="8763000" cy="545782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" y="792480"/>
            <a:ext cx="10546080" cy="527304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346" y="448564"/>
            <a:ext cx="8941308" cy="5960872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4675" y="556825"/>
            <a:ext cx="8602649" cy="574435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092" y="456524"/>
            <a:ext cx="9195816" cy="5944951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4398" y="1377221"/>
            <a:ext cx="4629151" cy="6099905"/>
          </a:xfrm>
          <a:prstGeom prst="rect">
            <a:avLst/>
          </a:prstGeom>
        </p:spPr>
      </p:pic>
      <p:sp>
        <p:nvSpPr>
          <p:cNvPr id="5" name="Выноска-облако 4"/>
          <p:cNvSpPr/>
          <p:nvPr/>
        </p:nvSpPr>
        <p:spPr>
          <a:xfrm>
            <a:off x="2390775" y="180975"/>
            <a:ext cx="7010400" cy="4152900"/>
          </a:xfrm>
          <a:prstGeom prst="cloudCallou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i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 Хлеб – это самый </a:t>
            </a:r>
            <a:endParaRPr lang="ru-RU" sz="3200" b="1" i="1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200" b="1" i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великодушный подарок </a:t>
            </a:r>
            <a:endParaRPr lang="ru-RU" sz="3200" b="1" i="1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200" b="1" i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природы, </a:t>
            </a:r>
            <a:endParaRPr lang="ru-RU" sz="3200" b="1" i="1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200" b="1" i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еда, которую нельзя </a:t>
            </a:r>
            <a:endParaRPr lang="ru-RU" sz="3200" b="1" i="1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200" b="1" i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заменить ничем </a:t>
            </a:r>
            <a:endParaRPr lang="ru-RU" sz="3200" b="1" i="1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200" b="1" i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другим»</a:t>
            </a:r>
            <a:endParaRPr lang="ru-RU" sz="3200" b="1" i="1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52321" y="443984"/>
            <a:ext cx="720229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правильно хранить хлеб?</a:t>
            </a:r>
            <a:endParaRPr lang="ru-RU" sz="4000" b="1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1"/>
          <a:srcRect t="13871" b="12260"/>
          <a:stretch>
            <a:fillRect/>
          </a:stretch>
        </p:blipFill>
        <p:spPr>
          <a:xfrm>
            <a:off x="1717094" y="1333501"/>
            <a:ext cx="8484181" cy="442947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590" y="981486"/>
            <a:ext cx="10370820" cy="4895027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"/>
            <a:ext cx="457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679343" y="1"/>
            <a:ext cx="362645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Польза хлеба для детей</a:t>
            </a:r>
            <a:endParaRPr lang="ru-RU" sz="3200" b="1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5383" y="1828759"/>
            <a:ext cx="548688" cy="55478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859631" y="2544664"/>
            <a:ext cx="164019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Энергия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2733" y="1828759"/>
            <a:ext cx="554784" cy="554784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8080554" y="2483108"/>
            <a:ext cx="107914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Рост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5383" y="3865983"/>
            <a:ext cx="548688" cy="554784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4859631" y="4596884"/>
            <a:ext cx="187666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Питание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52258" y="3865983"/>
            <a:ext cx="554784" cy="554784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7924369" y="4596883"/>
            <a:ext cx="196534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Здоровье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133600" y="295274"/>
            <a:ext cx="84486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ВАЖНО</a:t>
            </a:r>
            <a:r>
              <a:rPr lang="ru-RU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ru-RU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4000" b="1" i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Хлеба к обеду в меру бери. </a:t>
            </a:r>
            <a:br>
              <a:rPr lang="ru-RU" sz="4000" b="1" i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i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Хлеб – драгоценность, им не сори!</a:t>
            </a:r>
            <a:endParaRPr lang="ru-RU" sz="4000" b="1" i="1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838575" y="2234266"/>
            <a:ext cx="5334000" cy="4028281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71575" y="1657350"/>
            <a:ext cx="103917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i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sz="6000" b="1" i="1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031578" y="2673013"/>
            <a:ext cx="3785944" cy="3785944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94716" y="1443841"/>
            <a:ext cx="1140256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время нашего путешествия мы с Вами побываем на:</a:t>
            </a:r>
            <a:endParaRPr lang="ru-RU" sz="36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buFont typeface="Wingdings" panose="05000000000000000000" pitchFamily="2" charset="2"/>
              <a:buChar char="q"/>
            </a:pPr>
            <a:r>
              <a:rPr lang="ru-RU" sz="36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поле, </a:t>
            </a:r>
            <a:endParaRPr lang="ru-RU" sz="36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buFont typeface="Wingdings" panose="05000000000000000000" pitchFamily="2" charset="2"/>
              <a:buChar char="q"/>
            </a:pPr>
            <a:r>
              <a:rPr lang="ru-RU" sz="36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посетим современную мельницу-мукомольный </a:t>
            </a:r>
            <a:endParaRPr lang="ru-RU" sz="36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6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комбинат, </a:t>
            </a:r>
            <a:endParaRPr lang="ru-RU" sz="36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buFont typeface="Wingdings" panose="05000000000000000000" pitchFamily="2" charset="2"/>
              <a:buChar char="q"/>
            </a:pPr>
            <a:r>
              <a:rPr lang="ru-RU" sz="36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хлебозавод, узнаем как пекут хлеб, </a:t>
            </a:r>
            <a:endParaRPr lang="ru-RU" sz="36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buFont typeface="Wingdings" panose="05000000000000000000" pitchFamily="2" charset="2"/>
              <a:buChar char="q"/>
            </a:pPr>
            <a:r>
              <a:rPr lang="ru-RU" sz="36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каких видов он бывает </a:t>
            </a:r>
            <a:endParaRPr lang="ru-RU" sz="36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buFont typeface="Wingdings" panose="05000000000000000000" pitchFamily="2" charset="2"/>
              <a:buChar char="q"/>
            </a:pPr>
            <a:r>
              <a:rPr lang="ru-RU" sz="36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чем он полезен</a:t>
            </a:r>
            <a:endParaRPr lang="ru-RU" sz="36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958169" y="450290"/>
            <a:ext cx="6166781" cy="107918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7750" y="1304925"/>
            <a:ext cx="4118459" cy="274564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1002" y="745933"/>
            <a:ext cx="4088176" cy="408817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62375" y="3707746"/>
            <a:ext cx="4271226" cy="28440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6915" y="695200"/>
            <a:ext cx="8218170" cy="5467599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439" y="691209"/>
            <a:ext cx="9739121" cy="547558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1892" y="507682"/>
            <a:ext cx="9348216" cy="584263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736" y="419975"/>
            <a:ext cx="8034528" cy="601805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6800" y="678892"/>
            <a:ext cx="8118399" cy="5500215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515</Words>
  <Application>WPS Presentation</Application>
  <PresentationFormat>Широкоэкранный</PresentationFormat>
  <Paragraphs>39</Paragraphs>
  <Slides>24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24</vt:i4>
      </vt:variant>
    </vt:vector>
  </HeadingPairs>
  <TitlesOfParts>
    <vt:vector size="34" baseType="lpstr">
      <vt:lpstr>Arial</vt:lpstr>
      <vt:lpstr>SimSun</vt:lpstr>
      <vt:lpstr>Wingdings</vt:lpstr>
      <vt:lpstr>Times New Roman</vt:lpstr>
      <vt:lpstr>Calibri Light</vt:lpstr>
      <vt:lpstr>Calibri</vt:lpstr>
      <vt:lpstr>Microsoft YaHei</vt:lpstr>
      <vt:lpstr>Arial Unicode MS</vt:lpstr>
      <vt:lpstr>Malgun Gothic</vt:lpstr>
      <vt:lpstr>Тема Office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5</dc:creator>
  <cp:lastModifiedBy>user</cp:lastModifiedBy>
  <cp:revision>261</cp:revision>
  <dcterms:created xsi:type="dcterms:W3CDTF">2019-04-06T05:20:00Z</dcterms:created>
  <dcterms:modified xsi:type="dcterms:W3CDTF">2024-10-16T09:22:27Z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D30A63C5D77C4DD7BC1AE816DB57E180_12</vt:lpwstr>
  </property>
  <property fmtid="{D5CDD505-2E9C-101B-9397-08002B2CF9AE}" pid="3" name="KSOProductBuildVer">
    <vt:lpwstr>1049-12.2.0.16909</vt:lpwstr>
  </property>
</Properties>
</file>