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70" r:id="rId7"/>
    <p:sldId id="268" r:id="rId8"/>
    <p:sldId id="264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4B61-806E-4668-8DAB-40B67E6C2C50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EDEA9-2C33-492C-B720-BF68FED8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5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Вепсские сказки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Подготовили Кочеткова С.А и  Андреева Н. А.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Воспитатели ОДОД ГБОУ средней школы №27 имени И. А. Бунина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800" kern="18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Исследователи сказок вепсов выделяют разные сказочные сюжеты. Например: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1050" kern="1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*волшебные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1050" kern="1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*о животных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1050" kern="1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*сказки-анекдоты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75"/>
              </a:spcAft>
              <a:buClrTx/>
              <a:buSzTx/>
              <a:buFontTx/>
              <a:buNone/>
              <a:tabLst/>
              <a:defRPr/>
            </a:pPr>
            <a:r>
              <a:rPr lang="ru-RU" sz="1400" kern="1800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</a:t>
            </a:r>
            <a:r>
              <a:rPr lang="ru-RU" sz="1400" kern="1800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рассказывали </a:t>
            </a:r>
            <a:r>
              <a:rPr lang="ru-RU" sz="1400" kern="1800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в основном женщины старшего возраста, преимущественно зимой, в доме, возле горящей печи.</a:t>
            </a:r>
            <a:endParaRPr lang="ru-RU" sz="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sz="1050" kern="1800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sz="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70C0"/>
                </a:solidFill>
              </a:rPr>
              <a:t>«Война птиц и зверей»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1200" dirty="0" err="1"/>
              <a:t>Соломонида</a:t>
            </a:r>
            <a:r>
              <a:rPr lang="ru-RU" sz="1200" dirty="0"/>
              <a:t> Кузьмина, </a:t>
            </a:r>
            <a:r>
              <a:rPr lang="ru-RU" sz="1200" dirty="0" err="1"/>
              <a:t>д.Раннолово</a:t>
            </a:r>
            <a:r>
              <a:rPr lang="ru-RU" sz="1200" dirty="0"/>
              <a:t>, записано в 1960-е годы.</a:t>
            </a:r>
            <a:br>
              <a:rPr lang="ru-RU" sz="1200" dirty="0"/>
            </a:br>
            <a:r>
              <a:rPr lang="ru-RU" dirty="0"/>
              <a:t>В старину звери жили сначала хорошо.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Но пришла зверям в голову плохая мысль-прогнать птиц с земли.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9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стали ссориться, и начали войну.</a:t>
            </a:r>
          </a:p>
          <a:p>
            <a:r>
              <a:rPr lang="ru-RU" dirty="0"/>
              <a:t>Но птицы большие и они зверей победили.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 летучая мышь очень хитрой была-для двух сторон хотела быть хорошей. До тех пор, пока звери побеждали птиц, она была на стороне зверей, а как начали птицы побеждать-она полетела на сторону птиц. Рассердились птицы и прогнали её.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Теперь летучая мышь может только после захода солнца летать, когда луна светит. А днём не может летать. Запрещено, птицы побьют, она их боится. Как солнце садится, так летает.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 как увидят дети, то кричат: «Летучая мышь-ночной колобок, обманная мышь-трусливый колобок!»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9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70C0"/>
                </a:solidFill>
              </a:rPr>
              <a:t>К какому сказочному сюжету относиться сказка «Война птиц и зверей? 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Варианты ответа:</a:t>
            </a:r>
          </a:p>
          <a:p>
            <a:r>
              <a:rPr lang="ru-RU" sz="1200" dirty="0">
                <a:solidFill>
                  <a:srgbClr val="FF0000"/>
                </a:solidFill>
              </a:rPr>
              <a:t>1.</a:t>
            </a:r>
            <a:r>
              <a:rPr lang="ru-RU" sz="1200" dirty="0">
                <a:solidFill>
                  <a:srgbClr val="0070C0"/>
                </a:solidFill>
              </a:rPr>
              <a:t>Сказка-анекдот</a:t>
            </a:r>
          </a:p>
          <a:p>
            <a:r>
              <a:rPr lang="ru-RU" sz="1200" dirty="0">
                <a:solidFill>
                  <a:srgbClr val="FF0000"/>
                </a:solidFill>
              </a:rPr>
              <a:t>2.</a:t>
            </a:r>
            <a:r>
              <a:rPr lang="ru-RU" sz="1200" dirty="0">
                <a:solidFill>
                  <a:srgbClr val="0070C0"/>
                </a:solidFill>
              </a:rPr>
              <a:t>Волшебная сказка</a:t>
            </a:r>
          </a:p>
          <a:p>
            <a:r>
              <a:rPr lang="ru-RU" sz="1200" dirty="0">
                <a:solidFill>
                  <a:srgbClr val="FF0000"/>
                </a:solidFill>
              </a:rPr>
              <a:t>3.</a:t>
            </a:r>
            <a:r>
              <a:rPr lang="ru-RU" sz="1200" dirty="0">
                <a:solidFill>
                  <a:srgbClr val="0070C0"/>
                </a:solidFill>
              </a:rPr>
              <a:t>Сказка о животных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70C0"/>
                </a:solidFill>
              </a:rPr>
              <a:t>Почему птицы прогнали летучую мышь?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4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Творческое задание</a:t>
            </a:r>
          </a:p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*Придумай продолжение этой сказки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5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Что мы сегодня узнали?</a:t>
            </a:r>
          </a:p>
          <a:p>
            <a:r>
              <a:rPr lang="ru-RU" sz="1200" dirty="0"/>
              <a:t>Какие сказочные сюжеты выделяют исследователи сказок вепсов ?</a:t>
            </a:r>
          </a:p>
          <a:p>
            <a:r>
              <a:rPr lang="ru-RU" sz="1200" dirty="0"/>
              <a:t>Кто в основном рассказывал сказки детям?</a:t>
            </a:r>
          </a:p>
          <a:p>
            <a:r>
              <a:rPr lang="ru-RU" sz="1200" dirty="0"/>
              <a:t>Как называется сказка, о которой мы сегодня узнали?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         </a:t>
            </a:r>
            <a:r>
              <a:rPr lang="ru-RU" sz="4400" dirty="0">
                <a:solidFill>
                  <a:srgbClr val="FF0000"/>
                </a:solidFill>
              </a:rPr>
              <a:t>Молодцы!!!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          </a:t>
            </a:r>
            <a:r>
              <a:rPr lang="ru-RU" sz="3200" dirty="0">
                <a:solidFill>
                  <a:srgbClr val="0070C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DEA9-2C33-492C-B720-BF68FED8EE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4A131-3510-1FD3-6A85-3788EFF1B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Вепсские сказки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63DC43-65D6-5122-4B1D-52AA5F621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Подготовили Кочеткова С.А и  Андреева Н. А.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Воспитатели ОДОД ГБОУ средней школы №27 имени И. А. Бунина </a:t>
            </a:r>
          </a:p>
        </p:txBody>
      </p:sp>
    </p:spTree>
    <p:extLst>
      <p:ext uri="{BB962C8B-B14F-4D97-AF65-F5344CB8AC3E}">
        <p14:creationId xmlns:p14="http://schemas.microsoft.com/office/powerpoint/2010/main" val="33732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B630C-0197-7390-78F5-75702EDA8B88}"/>
              </a:ext>
            </a:extLst>
          </p:cNvPr>
          <p:cNvSpPr txBox="1"/>
          <p:nvPr/>
        </p:nvSpPr>
        <p:spPr>
          <a:xfrm>
            <a:off x="1249404" y="186454"/>
            <a:ext cx="4536141" cy="606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1800" kern="1800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Исследователи сказок вепсов выделяют разные сказочные сюжеты. Например: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kern="1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*волшебные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sz="1800" kern="1800" dirty="0">
              <a:solidFill>
                <a:srgbClr val="0070C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kern="1800" dirty="0">
              <a:solidFill>
                <a:srgbClr val="0070C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kern="1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*о животных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kern="1800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sz="1800" kern="1800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kern="1800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kern="1800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*сказки-анекдоты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sz="1800" kern="1800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endParaRPr lang="ru-RU" sz="1800" kern="1800" dirty="0">
              <a:solidFill>
                <a:srgbClr val="0070C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E95B24-997E-5F6E-8E97-F0665B37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37" y="2437194"/>
            <a:ext cx="5322747" cy="4405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8EECE-AEF2-AD1F-CD3B-201576C75038}"/>
              </a:ext>
            </a:extLst>
          </p:cNvPr>
          <p:cNvSpPr txBox="1"/>
          <p:nvPr/>
        </p:nvSpPr>
        <p:spPr>
          <a:xfrm>
            <a:off x="7589797" y="571936"/>
            <a:ext cx="3428999" cy="155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kern="1800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</a:t>
            </a:r>
            <a:r>
              <a:rPr lang="ru-RU" kern="1800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рассказывали сказки в основном женщины старшего возраста, преимущественно зимой, в </a:t>
            </a:r>
            <a:r>
              <a:rPr lang="ru-RU" kern="1800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доме </a:t>
            </a:r>
            <a:r>
              <a:rPr lang="ru-RU" kern="1800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возле горящей печи.</a:t>
            </a:r>
            <a:endParaRPr lang="ru-RU" sz="1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F090F-72E9-C25D-F9F4-FE724442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661" y="1026697"/>
            <a:ext cx="2510118" cy="16401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4AD059-F941-637F-3783-55D7B7D3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661" y="2820239"/>
            <a:ext cx="2510118" cy="1882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38A90F-99CB-AE5C-FCEE-138503DD9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661" y="4856236"/>
            <a:ext cx="2510118" cy="19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CB7EF5-DB50-745B-BE34-E8ADB960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         «Война птиц и зверей»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2200" dirty="0" err="1"/>
              <a:t>Соломонида</a:t>
            </a:r>
            <a:r>
              <a:rPr lang="ru-RU" sz="2200" dirty="0"/>
              <a:t> Кузьмина, </a:t>
            </a:r>
            <a:r>
              <a:rPr lang="ru-RU" sz="2200" dirty="0" err="1"/>
              <a:t>д.Раннолово</a:t>
            </a:r>
            <a:r>
              <a:rPr lang="ru-RU" sz="2200" dirty="0"/>
              <a:t>, записано в 1960-е годы.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2B86CC-D9C9-4EAF-A8C2-93C9F4AF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45" y="1998133"/>
            <a:ext cx="4763858" cy="2985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89F648-22BD-2C50-9B13-ECA6FA705F3E}"/>
              </a:ext>
            </a:extLst>
          </p:cNvPr>
          <p:cNvSpPr txBox="1"/>
          <p:nvPr/>
        </p:nvSpPr>
        <p:spPr>
          <a:xfrm>
            <a:off x="1071118" y="1998133"/>
            <a:ext cx="161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старину звери жили сначала хорошо.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C16417-D7D9-BDC8-69FF-070E5195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316" y="3882412"/>
            <a:ext cx="4319390" cy="2869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7AD8EC-E2D0-03DF-9D50-3578F7E555B0}"/>
              </a:ext>
            </a:extLst>
          </p:cNvPr>
          <p:cNvSpPr txBox="1"/>
          <p:nvPr/>
        </p:nvSpPr>
        <p:spPr>
          <a:xfrm>
            <a:off x="5439187" y="5181601"/>
            <a:ext cx="207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пришла зверям в голову плохая мысль-прогнать птиц с земли. </a:t>
            </a:r>
          </a:p>
        </p:txBody>
      </p:sp>
    </p:spTree>
    <p:extLst>
      <p:ext uri="{BB962C8B-B14F-4D97-AF65-F5344CB8AC3E}">
        <p14:creationId xmlns:p14="http://schemas.microsoft.com/office/powerpoint/2010/main" val="322302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68444-0997-5A41-CB85-C390B869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535" y="194861"/>
            <a:ext cx="3492823" cy="27942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0A7C85-8DB1-1AA6-627C-C3E7752F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93" y="194861"/>
            <a:ext cx="3969118" cy="2794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2F9BD8-47DF-D017-5A77-712FA191E1FC}"/>
              </a:ext>
            </a:extLst>
          </p:cNvPr>
          <p:cNvSpPr txBox="1"/>
          <p:nvPr/>
        </p:nvSpPr>
        <p:spPr>
          <a:xfrm>
            <a:off x="1270918" y="60976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стали ссориться, и начали войну.</a:t>
            </a:r>
          </a:p>
          <a:p>
            <a:r>
              <a:rPr lang="ru-RU" dirty="0"/>
              <a:t>Но птицы большие и они зверей победили.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4EDC3-F222-EE99-678D-44BA18116104}"/>
              </a:ext>
            </a:extLst>
          </p:cNvPr>
          <p:cNvSpPr txBox="1"/>
          <p:nvPr/>
        </p:nvSpPr>
        <p:spPr>
          <a:xfrm rot="10800000" flipV="1">
            <a:off x="1650522" y="3662913"/>
            <a:ext cx="3397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летучая мышь очень хитрой была-для двух сторон хотела быть хорошей. До тех пор, пока звери побеждали птиц, она была на стороне зверей, а как начали птицы побеждать-она полетела на сторону птиц. Рассердились птицы и прогнали её.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0C1C2A-086D-1536-AD33-981C02FEF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861" y="3133772"/>
            <a:ext cx="5095617" cy="36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67F930-BBE6-5D78-13D8-F23AEBB21841}"/>
              </a:ext>
            </a:extLst>
          </p:cNvPr>
          <p:cNvSpPr txBox="1"/>
          <p:nvPr/>
        </p:nvSpPr>
        <p:spPr>
          <a:xfrm>
            <a:off x="985008" y="927712"/>
            <a:ext cx="2208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Теперь летучая мышь может только после захода солнца летать, когда луна светит. А днём не может летать. Запрещено, птицы побьют, она их боится. Как солнце садится, так летает.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A7B75A-D072-F23D-0D04-11C4A46D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56" y="617452"/>
            <a:ext cx="4391918" cy="56230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642211-B597-F2F7-8EB5-218E082D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260" y="3405978"/>
            <a:ext cx="3888140" cy="25884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4EBCD6-A820-11D5-03AD-D1B9FE73857D}"/>
              </a:ext>
            </a:extLst>
          </p:cNvPr>
          <p:cNvSpPr txBox="1"/>
          <p:nvPr/>
        </p:nvSpPr>
        <p:spPr>
          <a:xfrm>
            <a:off x="8744941" y="927712"/>
            <a:ext cx="22681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 как увидят дети, то кричат: «Летучая мышь-ночной колобок, обманная мышь-трусливый колобок!»</a:t>
            </a:r>
          </a:p>
        </p:txBody>
      </p:sp>
    </p:spTree>
    <p:extLst>
      <p:ext uri="{BB962C8B-B14F-4D97-AF65-F5344CB8AC3E}">
        <p14:creationId xmlns:p14="http://schemas.microsoft.com/office/powerpoint/2010/main" val="377534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B0FE14-7C48-1C07-62BE-E426F911D1C4}"/>
              </a:ext>
            </a:extLst>
          </p:cNvPr>
          <p:cNvSpPr txBox="1"/>
          <p:nvPr/>
        </p:nvSpPr>
        <p:spPr>
          <a:xfrm>
            <a:off x="5079557" y="267216"/>
            <a:ext cx="66014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К какому сказочному сюжету относиться сказка «Война птиц и зверей?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Варианты ответа: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1.</a:t>
            </a:r>
            <a:r>
              <a:rPr lang="ru-RU" sz="2800" dirty="0">
                <a:solidFill>
                  <a:srgbClr val="0070C0"/>
                </a:solidFill>
              </a:rPr>
              <a:t>Сказка-анекдот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2.</a:t>
            </a:r>
            <a:r>
              <a:rPr lang="ru-RU" sz="2800" dirty="0">
                <a:solidFill>
                  <a:srgbClr val="0070C0"/>
                </a:solidFill>
              </a:rPr>
              <a:t>Волшебная сказка</a:t>
            </a:r>
          </a:p>
          <a:p>
            <a:r>
              <a:rPr lang="ru-RU" sz="2800" dirty="0">
                <a:solidFill>
                  <a:srgbClr val="FF0000"/>
                </a:solidFill>
              </a:rPr>
              <a:t>3.</a:t>
            </a:r>
            <a:r>
              <a:rPr lang="ru-RU" sz="2800" dirty="0">
                <a:solidFill>
                  <a:srgbClr val="0070C0"/>
                </a:solidFill>
              </a:rPr>
              <a:t>Сказка о животных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BB6303-C433-E2EF-32F0-4CD6984E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6" y="0"/>
            <a:ext cx="11162737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C9D363-2AE8-55B7-16FD-18EED11E288B}"/>
              </a:ext>
            </a:extLst>
          </p:cNvPr>
          <p:cNvSpPr txBox="1"/>
          <p:nvPr/>
        </p:nvSpPr>
        <p:spPr>
          <a:xfrm>
            <a:off x="3810000" y="1059196"/>
            <a:ext cx="6096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К какому сказочному сюжету относиться сказка «Война птиц и зверей?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Варианты ответа: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1.</a:t>
            </a:r>
            <a:r>
              <a:rPr lang="ru-RU" sz="2800" dirty="0">
                <a:solidFill>
                  <a:srgbClr val="0070C0"/>
                </a:solidFill>
              </a:rPr>
              <a:t>Сказка-анекдот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2.</a:t>
            </a:r>
            <a:r>
              <a:rPr lang="ru-RU" sz="2800" dirty="0">
                <a:solidFill>
                  <a:srgbClr val="0070C0"/>
                </a:solidFill>
              </a:rPr>
              <a:t>Волшебная сказка</a:t>
            </a:r>
          </a:p>
          <a:p>
            <a:r>
              <a:rPr lang="ru-RU" sz="2800" dirty="0">
                <a:solidFill>
                  <a:srgbClr val="FF0000"/>
                </a:solidFill>
              </a:rPr>
              <a:t>3.</a:t>
            </a:r>
            <a:r>
              <a:rPr lang="ru-RU" sz="2800" dirty="0">
                <a:solidFill>
                  <a:srgbClr val="0070C0"/>
                </a:solidFill>
              </a:rPr>
              <a:t>Сказка о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85698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4929D8-572A-6B25-EED2-EBA9B2591F97}"/>
              </a:ext>
            </a:extLst>
          </p:cNvPr>
          <p:cNvSpPr txBox="1"/>
          <p:nvPr/>
        </p:nvSpPr>
        <p:spPr>
          <a:xfrm>
            <a:off x="4463926" y="2229905"/>
            <a:ext cx="41148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Почему птицы прогнали летучую мышь?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08F09-039D-DABE-99A6-150A6E73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201" y="2180018"/>
            <a:ext cx="7619854" cy="49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42D2B8-51B1-8E99-0B85-2EA0A6FB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6" y="0"/>
            <a:ext cx="11205882" cy="6848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A0D0E-32B5-0FE7-DE6C-25A773FB05C2}"/>
              </a:ext>
            </a:extLst>
          </p:cNvPr>
          <p:cNvSpPr txBox="1"/>
          <p:nvPr/>
        </p:nvSpPr>
        <p:spPr>
          <a:xfrm>
            <a:off x="806824" y="18173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Творческое задание</a:t>
            </a:r>
          </a:p>
          <a:p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*Придумай продолжение этой сказки</a:t>
            </a:r>
          </a:p>
        </p:txBody>
      </p:sp>
    </p:spTree>
    <p:extLst>
      <p:ext uri="{BB962C8B-B14F-4D97-AF65-F5344CB8AC3E}">
        <p14:creationId xmlns:p14="http://schemas.microsoft.com/office/powerpoint/2010/main" val="197235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34F80-371E-C4D5-AE30-0D3C0096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</a:t>
            </a:r>
            <a:r>
              <a:rPr lang="ru-RU" dirty="0">
                <a:solidFill>
                  <a:srgbClr val="0070C0"/>
                </a:solidFill>
              </a:rPr>
              <a:t>Что мы сегодня узнали?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34AFD-835D-FD2A-2F49-0EE1C230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72863"/>
            <a:ext cx="10178322" cy="423967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Какие сказочные сюжеты выделяют исследователи сказок вепсов ?</a:t>
            </a:r>
          </a:p>
          <a:p>
            <a:r>
              <a:rPr lang="ru-RU" sz="2400" dirty="0"/>
              <a:t>Кто в основном рассказывал сказки детям?</a:t>
            </a:r>
          </a:p>
          <a:p>
            <a:r>
              <a:rPr lang="ru-RU" sz="2400" dirty="0"/>
              <a:t>Как называется сказка, о которой мы сегодня узнали?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>
                <a:latin typeface="Alegreya Sans ExtraBold" panose="00000900000000000000" pitchFamily="2" charset="0"/>
              </a:rPr>
              <a:t>                                                            </a:t>
            </a:r>
            <a:r>
              <a:rPr lang="ru-RU" sz="7200" dirty="0">
                <a:solidFill>
                  <a:schemeClr val="tx2">
                    <a:lumMod val="50000"/>
                    <a:lumOff val="50000"/>
                  </a:schemeClr>
                </a:solidFill>
                <a:latin typeface="Alegreya Sans ExtraBold" panose="00000900000000000000" pitchFamily="2" charset="0"/>
              </a:rPr>
              <a:t>Молодцы!!!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</a:rPr>
              <a:t>          </a:t>
            </a:r>
            <a:r>
              <a:rPr lang="ru-RU" sz="52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0029230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418</TotalTime>
  <Words>549</Words>
  <Application>Microsoft Office PowerPoint</Application>
  <PresentationFormat>Широкоэкранный</PresentationFormat>
  <Paragraphs>82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Alegreya Sans ExtraBold</vt:lpstr>
      <vt:lpstr>Arial</vt:lpstr>
      <vt:lpstr>Bahnschrift Condensed</vt:lpstr>
      <vt:lpstr>Calibri</vt:lpstr>
      <vt:lpstr>Corbel</vt:lpstr>
      <vt:lpstr>Gill Sans MT</vt:lpstr>
      <vt:lpstr>Helvetica</vt:lpstr>
      <vt:lpstr>Impact</vt:lpstr>
      <vt:lpstr>Times New Roman</vt:lpstr>
      <vt:lpstr>Эмблема</vt:lpstr>
      <vt:lpstr>Вепсские сказки</vt:lpstr>
      <vt:lpstr>Презентация PowerPoint</vt:lpstr>
      <vt:lpstr>          «Война птиц и зверей» Соломонида Кузьмина, д.Раннолово, записано в 1960-е годы.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Что мы сегодня узнали?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Вепсские сказки</dc:title>
  <dc:creator>Andrei Kochetkov</dc:creator>
  <cp:lastModifiedBy>Windows User</cp:lastModifiedBy>
  <cp:revision>3</cp:revision>
  <dcterms:created xsi:type="dcterms:W3CDTF">2022-09-24T18:17:38Z</dcterms:created>
  <dcterms:modified xsi:type="dcterms:W3CDTF">2022-10-03T09:02:28Z</dcterms:modified>
</cp:coreProperties>
</file>