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1853" y="2708920"/>
            <a:ext cx="748378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субкультура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5589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№20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Василеостровского р-на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Ирина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1782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</p:spPr>
      </p:pic>
      <p:sp>
        <p:nvSpPr>
          <p:cNvPr id="5" name="Прямоугольник 4"/>
          <p:cNvSpPr/>
          <p:nvPr/>
        </p:nvSpPr>
        <p:spPr>
          <a:xfrm>
            <a:off x="2267744" y="44624"/>
            <a:ext cx="67421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 — это одна из форм коллективного творчества детей, реализуемого и закрепляемого в устойчивой системе устных текстов, передающихся непосредственно из поколения в поколение детей и имеющих важное значение в регулировании их игровой и коммуникативной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59342" y="2413114"/>
            <a:ext cx="6454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 жизни современного ребенка часто используется считалка, в которую внесено немало народной выдумки.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501008"/>
            <a:ext cx="7133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следующие названия считалок: счет,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счетки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пересчет,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сосчиталочки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гадалки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ворожитки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Считалкой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рифмованный стишок, которым сопровождается распределение участников игры — выбор ведущего или роли, установление начала игры или какого-то ее этапа. </a:t>
            </a:r>
          </a:p>
        </p:txBody>
      </p:sp>
    </p:spTree>
    <p:extLst>
      <p:ext uri="{BB962C8B-B14F-4D97-AF65-F5344CB8AC3E}">
        <p14:creationId xmlns:p14="http://schemas.microsoft.com/office/powerpoint/2010/main" val="900797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 считалки – четкий ритм, возможность кричать раздельно все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 – это универсальное средство распределения ролей в игровых детских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коллективах.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ОБУЧЕНИЯ СЧИТАЛКАМ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Считалки – это богатый в языковом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детского фольклора.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направлены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речи детей, способствуют языковому развитию.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Считалки развивают познавательный интерес детей, повышают их активность.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Считалки развивают творческое воображение и способности детей. Они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атмосферу творчества и фантазии.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Считалка является важным средством воспитания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90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81094" y="2060848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 - незаменимые помощники в игре. Благодаря 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дисциплина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чёткое построение и соблюдение правил, решаются споры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ведущего.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считалки помогают в решении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бытовых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(кому убирать игрушки, мыть посуду, и т. 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 общаться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считалок укрепляет у ребёнка авторитет среди сверстников. Он начинает ощущать себя значимым и компетентным, что полезно для его веры в себя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нередко сами придумывают считалки, у них развиваются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фантазия, творчество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наблюдательность, так как темы для считалок берутся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людей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животных, наблюдений за явлениями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2748103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9"/>
            <a:ext cx="9144000" cy="6813376"/>
          </a:xfrm>
        </p:spPr>
      </p:pic>
      <p:sp>
        <p:nvSpPr>
          <p:cNvPr id="6" name="Прямоугольник 5"/>
          <p:cNvSpPr/>
          <p:nvPr/>
        </p:nvSpPr>
        <p:spPr>
          <a:xfrm>
            <a:off x="2123728" y="188640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 делил считалки по словарному признаку и выделял: 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числовки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заумные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4374" y="2204864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первой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произведения, содержащие в себе счетные слова – количественные и порядковые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20526"/>
            <a:ext cx="5645222" cy="36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8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-5682"/>
            <a:ext cx="7236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заумных считалках попадаются слова, непонятные для произносящих, но интересные по звучанию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присутствует немало иностранных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краснодэу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бац и т.д.</a:t>
            </a: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незнакомого языка перенимаются, искажаются и становятся основой при создании новых считалок. Причем в одной детской среде считалка понятна и наполнена смыслом, в другой она воспринимается и используется как заумная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015"/>
            <a:ext cx="5436096" cy="37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9888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них нет ни числительных, ни заумных слов. Наличие сюжета позволяет некоторым исследователям называть их «сюжетными считалками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Также в этих считалках последняя строчка – выход игрока из круга.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56992"/>
            <a:ext cx="4788023" cy="35010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435795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501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50622" y="2348880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 — уникальный фольклорный жанр, который делает жизнь малышей более насыщенной и весёлой. Считалки очень полезны для всестороннего детского развития.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 должны поощрять их использование в играх, подсказывая ребятам известные тексты и побуждая придумывать новые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8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396552" y="3573016"/>
            <a:ext cx="9615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375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9</cp:revision>
  <dcterms:created xsi:type="dcterms:W3CDTF">2024-03-11T17:29:11Z</dcterms:created>
  <dcterms:modified xsi:type="dcterms:W3CDTF">2024-03-11T18:33:17Z</dcterms:modified>
</cp:coreProperties>
</file>