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37312"/>
            <a:ext cx="8352928" cy="5040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«Детская субкультура»  ГБДОУ №73 «Василёк» Гарипова Е.В.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5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1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Temp\Temp1_12-04-2024_22-25-58.zip\IMG_7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AppData\Local\Temp\Temp1_12-04-2024_22-25-58.zip\IMG_75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9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Temp\Temp1_12-04-2024_22-25-58.zip\IMG_75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Temp1_12-04-2024_22-25-58.zip\IMG_75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7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Temp1_12-04-2024_22-25-58.zip\IMG_75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Temp\Temp1_12-04-2024_22-25-58.zip\IMG_75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AppData\Local\Temp\Temp1_12-04-2024_22-25-58.zip\IMG_7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9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Temp\Temp1_12-04-2024_22-25-58.zip\IMG_75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0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Temp1_12-04-2024_22-25-58.zip\IMG_75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1" y="0"/>
            <a:ext cx="9163681" cy="6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9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Temp1_12-04-2024_22-25-58.zip\IMG_7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1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AppData\Local\Temp\Temp1_12-04-2024_22-25-58.zip\IMG_75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71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2024-04-12T19:32:54Z</dcterms:created>
  <dcterms:modified xsi:type="dcterms:W3CDTF">2024-04-12T19:55:57Z</dcterms:modified>
</cp:coreProperties>
</file>