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57" r:id="rId3"/>
    <p:sldId id="267" r:id="rId4"/>
    <p:sldId id="268" r:id="rId5"/>
    <p:sldId id="269" r:id="rId6"/>
    <p:sldId id="260" r:id="rId7"/>
    <p:sldId id="270" r:id="rId8"/>
    <p:sldId id="271" r:id="rId9"/>
    <p:sldId id="27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29" autoAdjust="0"/>
  </p:normalViewPr>
  <p:slideViewPr>
    <p:cSldViewPr snapToGrid="0"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7C1D-6884-4CF4-AC49-6DAAF33A2768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41628-B436-4871-90D6-655EA197A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898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7C1D-6884-4CF4-AC49-6DAAF33A2768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41628-B436-4871-90D6-655EA197A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793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7C1D-6884-4CF4-AC49-6DAAF33A2768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41628-B436-4871-90D6-655EA197A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19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7C1D-6884-4CF4-AC49-6DAAF33A2768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41628-B436-4871-90D6-655EA197A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254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7C1D-6884-4CF4-AC49-6DAAF33A2768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41628-B436-4871-90D6-655EA197A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334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7C1D-6884-4CF4-AC49-6DAAF33A2768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41628-B436-4871-90D6-655EA197A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95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7C1D-6884-4CF4-AC49-6DAAF33A2768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41628-B436-4871-90D6-655EA197A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62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7C1D-6884-4CF4-AC49-6DAAF33A2768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41628-B436-4871-90D6-655EA197A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88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7C1D-6884-4CF4-AC49-6DAAF33A2768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41628-B436-4871-90D6-655EA197A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7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7C1D-6884-4CF4-AC49-6DAAF33A2768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41628-B436-4871-90D6-655EA197A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34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7C1D-6884-4CF4-AC49-6DAAF33A2768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41628-B436-4871-90D6-655EA197A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61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97C1D-6884-4CF4-AC49-6DAAF33A2768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41628-B436-4871-90D6-655EA197A6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15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12" Type="http://schemas.openxmlformats.org/officeDocument/2006/relationships/image" Target="../media/image4.png"/><Relationship Id="rId2" Type="http://schemas.openxmlformats.org/officeDocument/2006/relationships/audi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jpeg"/><Relationship Id="rId11" Type="http://schemas.openxmlformats.org/officeDocument/2006/relationships/image" Target="../media/image13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jpeg"/><Relationship Id="rId5" Type="http://schemas.openxmlformats.org/officeDocument/2006/relationships/image" Target="../media/image21.jpe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16B15F-513C-4F95-B4B4-A8B69951FF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5485" t="31209" r="34193" b="26333"/>
          <a:stretch/>
        </p:blipFill>
        <p:spPr>
          <a:xfrm>
            <a:off x="222594" y="1713097"/>
            <a:ext cx="8363532" cy="3967316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D4144244-DB4A-4B18-831F-3308B6697F16}"/>
              </a:ext>
            </a:extLst>
          </p:cNvPr>
          <p:cNvSpPr/>
          <p:nvPr/>
        </p:nvSpPr>
        <p:spPr>
          <a:xfrm rot="970472">
            <a:off x="5777812" y="1872467"/>
            <a:ext cx="3318388" cy="17550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31F158-97D2-4ABA-805D-94E6F7BA8023}"/>
              </a:ext>
            </a:extLst>
          </p:cNvPr>
          <p:cNvPicPr/>
          <p:nvPr/>
        </p:nvPicPr>
        <p:blipFill rotWithShape="1">
          <a:blip r:embed="rId5" cstate="print"/>
          <a:srcRect l="6895" t="3992" r="82202" b="75761"/>
          <a:stretch/>
        </p:blipFill>
        <p:spPr bwMode="auto">
          <a:xfrm>
            <a:off x="6722016" y="1819777"/>
            <a:ext cx="1429979" cy="1392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C53F36-8444-4334-8E0C-5086C4F459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t="19976" r="22259" b="6815"/>
          <a:stretch/>
        </p:blipFill>
        <p:spPr>
          <a:xfrm>
            <a:off x="8908026" y="5081231"/>
            <a:ext cx="2801619" cy="1776769"/>
          </a:xfrm>
          <a:prstGeom prst="rect">
            <a:avLst/>
          </a:prstGeom>
        </p:spPr>
      </p:pic>
      <p:pic>
        <p:nvPicPr>
          <p:cNvPr id="10" name="WhatsApp Audio 2020-02-04 at 21.49.01">
            <a:hlinkClick r:id="" action="ppaction://media"/>
            <a:extLst>
              <a:ext uri="{FF2B5EF4-FFF2-40B4-BE49-F238E27FC236}">
                <a16:creationId xmlns:a16="http://schemas.microsoft.com/office/drawing/2014/main" id="{D0AA881E-0928-4D49-A284-E06EFFC09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09600" y="5969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7 L -0.25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2FFD46-F6EB-4B08-86ED-1689FF764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86" y="183082"/>
            <a:ext cx="9162854" cy="61085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4131DB-A569-4978-88A5-89D1564793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99" y="1543698"/>
            <a:ext cx="3437934" cy="47479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84B39E-E279-4DEC-9124-9A0FB25106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4062" y="4228536"/>
            <a:ext cx="3259394" cy="2269402"/>
          </a:xfrm>
          <a:prstGeom prst="rect">
            <a:avLst/>
          </a:prstGeom>
        </p:spPr>
      </p:pic>
      <p:pic>
        <p:nvPicPr>
          <p:cNvPr id="9" name="звук 2">
            <a:hlinkClick r:id="" action="ppaction://media"/>
            <a:extLst>
              <a:ext uri="{FF2B5EF4-FFF2-40B4-BE49-F238E27FC236}">
                <a16:creationId xmlns:a16="http://schemas.microsoft.com/office/drawing/2014/main" id="{E7A8A68F-11E6-4F91-9A69-9B37E0C6D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98373" y="6193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1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8FC977-D17F-462D-AF50-076DF04A4A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94019"/>
            <a:ext cx="9144000" cy="626996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2F8CF0-A641-4650-8B24-BB34F2864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2147" y="4372170"/>
            <a:ext cx="3259394" cy="22694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17EA1E-2786-45FD-A9A5-45E1C41BD4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звук 3">
            <a:hlinkClick r:id="" action="ppaction://media"/>
            <a:extLst>
              <a:ext uri="{FF2B5EF4-FFF2-40B4-BE49-F238E27FC236}">
                <a16:creationId xmlns:a16="http://schemas.microsoft.com/office/drawing/2014/main" id="{383092E9-DF28-4421-831F-25CB49537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76896" y="61451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7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-0.25 7.40741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ухой лен">
            <a:hlinkClick r:id="" action="ppaction://media"/>
            <a:extLst>
              <a:ext uri="{FF2B5EF4-FFF2-40B4-BE49-F238E27FC236}">
                <a16:creationId xmlns:a16="http://schemas.microsoft.com/office/drawing/2014/main" id="{04DAFCE4-D71F-4D54-9115-372F650404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19316" y="689487"/>
            <a:ext cx="7305368" cy="54790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5136F6-7775-445E-89F6-0A50B156E4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1962" y="4112544"/>
            <a:ext cx="3549702" cy="25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7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А мы сеяли лён">
            <a:hlinkClick r:id="" action="ppaction://media"/>
            <a:extLst>
              <a:ext uri="{FF2B5EF4-FFF2-40B4-BE49-F238E27FC236}">
                <a16:creationId xmlns:a16="http://schemas.microsoft.com/office/drawing/2014/main" id="{36C07C47-B44B-4287-9AA9-01753DC5F2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69626" y="427219"/>
            <a:ext cx="7869836" cy="59023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21B64C-48B7-4686-A740-F53927A48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11" y="4719882"/>
            <a:ext cx="3024402" cy="2138118"/>
          </a:xfrm>
          <a:prstGeom prst="rect">
            <a:avLst/>
          </a:prstGeom>
        </p:spPr>
      </p:pic>
      <p:pic>
        <p:nvPicPr>
          <p:cNvPr id="5" name="А мы сеяли лён">
            <a:hlinkClick r:id="" action="ppaction://media"/>
            <a:extLst>
              <a:ext uri="{FF2B5EF4-FFF2-40B4-BE49-F238E27FC236}">
                <a16:creationId xmlns:a16="http://schemas.microsoft.com/office/drawing/2014/main" id="{03257E66-1A85-4799-973E-D375137783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37082" y="477811"/>
            <a:ext cx="7869836" cy="59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7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297431-2BE9-4493-B259-9E92EB45B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377072"/>
            <a:ext cx="9162854" cy="61085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8813A9-4A89-4784-AE9B-C98A93FA30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05" y="4559228"/>
            <a:ext cx="3024402" cy="21381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3FC271-2076-434F-B0F9-47B8D3D082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86" y="1732975"/>
            <a:ext cx="3437934" cy="4747953"/>
          </a:xfrm>
          <a:prstGeom prst="rect">
            <a:avLst/>
          </a:prstGeom>
        </p:spPr>
      </p:pic>
      <p:pic>
        <p:nvPicPr>
          <p:cNvPr id="3" name="pder 4">
            <a:hlinkClick r:id="" action="ppaction://media"/>
            <a:extLst>
              <a:ext uri="{FF2B5EF4-FFF2-40B4-BE49-F238E27FC236}">
                <a16:creationId xmlns:a16="http://schemas.microsoft.com/office/drawing/2014/main" id="{FB85B769-AE09-4559-9780-FDE18D4DD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75286" y="6087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6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7137A7-B3E8-4867-95FA-60CC89AB37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425" y="5859373"/>
            <a:ext cx="1162257" cy="83217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DC17B7-6328-4CD6-BBBE-1DD85F1905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87" y="1946448"/>
            <a:ext cx="3090394" cy="42679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7C37F6-E50F-427C-97DA-5E0F36009B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19556" b="3249"/>
          <a:stretch/>
        </p:blipFill>
        <p:spPr>
          <a:xfrm>
            <a:off x="5901266" y="3885233"/>
            <a:ext cx="1386840" cy="22958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7DE4812-6065-4456-A9DE-A68231A93F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686" y="2074631"/>
            <a:ext cx="2033447" cy="1589478"/>
          </a:xfrm>
          <a:prstGeom prst="rect">
            <a:avLst/>
          </a:prstGeom>
        </p:spPr>
      </p:pic>
      <p:sp>
        <p:nvSpPr>
          <p:cNvPr id="17" name="Стрелка: вверх 16">
            <a:extLst>
              <a:ext uri="{FF2B5EF4-FFF2-40B4-BE49-F238E27FC236}">
                <a16:creationId xmlns:a16="http://schemas.microsoft.com/office/drawing/2014/main" id="{3A7016EF-6315-4868-80D4-89C01E02CEC5}"/>
              </a:ext>
            </a:extLst>
          </p:cNvPr>
          <p:cNvSpPr/>
          <p:nvPr/>
        </p:nvSpPr>
        <p:spPr>
          <a:xfrm rot="3613978">
            <a:off x="5648546" y="5500661"/>
            <a:ext cx="350520" cy="832176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верх 17">
            <a:extLst>
              <a:ext uri="{FF2B5EF4-FFF2-40B4-BE49-F238E27FC236}">
                <a16:creationId xmlns:a16="http://schemas.microsoft.com/office/drawing/2014/main" id="{9F826EB8-FC4D-42D4-96F4-6BDEC5F5EDAE}"/>
              </a:ext>
            </a:extLst>
          </p:cNvPr>
          <p:cNvSpPr/>
          <p:nvPr/>
        </p:nvSpPr>
        <p:spPr>
          <a:xfrm rot="712879">
            <a:off x="7586031" y="3912402"/>
            <a:ext cx="350520" cy="832176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1A2FFDC-462C-46D3-95A6-CEB90B636E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24" y="-72411"/>
            <a:ext cx="1136524" cy="2651760"/>
          </a:xfrm>
          <a:prstGeom prst="rect">
            <a:avLst/>
          </a:prstGeom>
        </p:spPr>
      </p:pic>
      <p:sp>
        <p:nvSpPr>
          <p:cNvPr id="21" name="Стрелка: вверх 20">
            <a:extLst>
              <a:ext uri="{FF2B5EF4-FFF2-40B4-BE49-F238E27FC236}">
                <a16:creationId xmlns:a16="http://schemas.microsoft.com/office/drawing/2014/main" id="{9F4CD185-1D59-4EA1-ADFB-3E1B09F8D4E0}"/>
              </a:ext>
            </a:extLst>
          </p:cNvPr>
          <p:cNvSpPr/>
          <p:nvPr/>
        </p:nvSpPr>
        <p:spPr>
          <a:xfrm rot="19060091">
            <a:off x="7210131" y="1015801"/>
            <a:ext cx="350520" cy="832176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8B04F41-AF1B-4D43-A8C1-225F8E8EE2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93" y="243864"/>
            <a:ext cx="1585769" cy="1585769"/>
          </a:xfrm>
          <a:prstGeom prst="rect">
            <a:avLst/>
          </a:prstGeom>
        </p:spPr>
      </p:pic>
      <p:sp>
        <p:nvSpPr>
          <p:cNvPr id="24" name="Стрелка: вверх 23">
            <a:extLst>
              <a:ext uri="{FF2B5EF4-FFF2-40B4-BE49-F238E27FC236}">
                <a16:creationId xmlns:a16="http://schemas.microsoft.com/office/drawing/2014/main" id="{CD6AD989-D270-4954-8992-56E858EC6831}"/>
              </a:ext>
            </a:extLst>
          </p:cNvPr>
          <p:cNvSpPr/>
          <p:nvPr/>
        </p:nvSpPr>
        <p:spPr>
          <a:xfrm rot="16200000">
            <a:off x="5577919" y="721093"/>
            <a:ext cx="272980" cy="574810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F9601AB-1A66-4AD3-9CAA-22A68814DD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75" y="377752"/>
            <a:ext cx="1935841" cy="1451881"/>
          </a:xfrm>
          <a:prstGeom prst="rect">
            <a:avLst/>
          </a:prstGeom>
        </p:spPr>
      </p:pic>
      <p:sp>
        <p:nvSpPr>
          <p:cNvPr id="27" name="Стрелка: вверх 26">
            <a:extLst>
              <a:ext uri="{FF2B5EF4-FFF2-40B4-BE49-F238E27FC236}">
                <a16:creationId xmlns:a16="http://schemas.microsoft.com/office/drawing/2014/main" id="{A884F95F-5988-4088-BFC6-7BD0060B452A}"/>
              </a:ext>
            </a:extLst>
          </p:cNvPr>
          <p:cNvSpPr/>
          <p:nvPr/>
        </p:nvSpPr>
        <p:spPr>
          <a:xfrm rot="16200000">
            <a:off x="2944100" y="712145"/>
            <a:ext cx="272980" cy="574810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верх 27">
            <a:extLst>
              <a:ext uri="{FF2B5EF4-FFF2-40B4-BE49-F238E27FC236}">
                <a16:creationId xmlns:a16="http://schemas.microsoft.com/office/drawing/2014/main" id="{A0406E96-7738-4011-908C-D871049F0925}"/>
              </a:ext>
            </a:extLst>
          </p:cNvPr>
          <p:cNvSpPr/>
          <p:nvPr/>
        </p:nvSpPr>
        <p:spPr>
          <a:xfrm rot="7339362">
            <a:off x="2043219" y="1557913"/>
            <a:ext cx="313228" cy="1400927"/>
          </a:xfrm>
          <a:prstGeom prst="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D0A1F2D-45F5-4827-B25D-B124722396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664" y="4553431"/>
            <a:ext cx="3024402" cy="2138118"/>
          </a:xfrm>
          <a:prstGeom prst="rect">
            <a:avLst/>
          </a:prstGeom>
        </p:spPr>
      </p:pic>
      <p:pic>
        <p:nvPicPr>
          <p:cNvPr id="30" name="звук 5">
            <a:hlinkClick r:id="" action="ppaction://media"/>
            <a:extLst>
              <a:ext uri="{FF2B5EF4-FFF2-40B4-BE49-F238E27FC236}">
                <a16:creationId xmlns:a16="http://schemas.microsoft.com/office/drawing/2014/main" id="{B7D92463-BFAB-4E68-8B36-22BA514DB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861151" y="5859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2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BA01F7-8224-43E4-B9AD-570E42BA4A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5485" t="31209" r="34193" b="26333"/>
          <a:stretch/>
        </p:blipFill>
        <p:spPr>
          <a:xfrm>
            <a:off x="9461" y="1703539"/>
            <a:ext cx="9134539" cy="51544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B3AA88-866C-48F3-8ECB-9E28B50D49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39" y="0"/>
            <a:ext cx="51435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55301-AC1C-4B03-92F3-A984BA6BCA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" y="0"/>
            <a:ext cx="9052560" cy="6858000"/>
          </a:xfrm>
          <a:prstGeom prst="rect">
            <a:avLst/>
          </a:prstGeom>
        </p:spPr>
      </p:pic>
      <p:pic>
        <p:nvPicPr>
          <p:cNvPr id="7" name="zaklinanie-5">
            <a:hlinkClick r:id="" action="ppaction://media"/>
            <a:extLst>
              <a:ext uri="{FF2B5EF4-FFF2-40B4-BE49-F238E27FC236}">
                <a16:creationId xmlns:a16="http://schemas.microsoft.com/office/drawing/2014/main" id="{E47BCFFF-9D3A-485B-8608-815753506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4196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D36D3E-427D-4FA9-A804-976576DAB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57200"/>
            <a:ext cx="75184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D80DC2-72FA-45A1-A8B2-6BC8635626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01" y="4567482"/>
            <a:ext cx="3024402" cy="213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497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</TotalTime>
  <Words>0</Words>
  <Application>Microsoft Office PowerPoint</Application>
  <PresentationFormat>Экран (4:3)</PresentationFormat>
  <Paragraphs>0</Paragraphs>
  <Slides>9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ekl</dc:creator>
  <cp:lastModifiedBy>fed_post@mail.ru</cp:lastModifiedBy>
  <cp:revision>34</cp:revision>
  <dcterms:created xsi:type="dcterms:W3CDTF">2020-02-02T19:26:40Z</dcterms:created>
  <dcterms:modified xsi:type="dcterms:W3CDTF">2020-10-13T08:17:01Z</dcterms:modified>
</cp:coreProperties>
</file>