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278" r:id="rId3"/>
    <p:sldId id="283" r:id="rId4"/>
    <p:sldId id="284" r:id="rId5"/>
    <p:sldId id="280" r:id="rId6"/>
    <p:sldId id="259" r:id="rId7"/>
    <p:sldId id="261" r:id="rId8"/>
    <p:sldId id="264" r:id="rId9"/>
    <p:sldId id="265" r:id="rId10"/>
    <p:sldId id="262" r:id="rId11"/>
    <p:sldId id="268" r:id="rId12"/>
    <p:sldId id="279" r:id="rId13"/>
    <p:sldId id="260" r:id="rId14"/>
    <p:sldId id="270" r:id="rId15"/>
    <p:sldId id="285" r:id="rId16"/>
    <p:sldId id="286" r:id="rId17"/>
    <p:sldId id="287" r:id="rId18"/>
    <p:sldId id="28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DBD9E-7066-4951-B427-4CDAEE39552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9108-8099-44E0-BD62-72ED81CDF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7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9108-8099-44E0-BD62-72ED81CDF3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1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7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6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7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08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6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45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51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9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20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B86AD-3DA6-44D6-95A6-8B2786D6E92F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C4686-83D9-4FC1-8206-B72F6B97B2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sk.yandex.ru/d/yVNeQ72PgBeTWg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isk.yandex.ru/d/yVNeQ72PgBeTW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d/yVNeQ72PgBeTWg" TargetMode="External"/><Relationship Id="rId3" Type="http://schemas.openxmlformats.org/officeDocument/2006/relationships/hyperlink" Target="https://&#1082;-&#1103;.&#1088;&#1092;/Portfolio/107/" TargetMode="External"/><Relationship Id="rId7" Type="http://schemas.openxmlformats.org/officeDocument/2006/relationships/hyperlink" Target="https://fs.znanio.ru/8c0997/00/76/9864ed7f3a6f145f2f135969c22e9c7ef5.gif" TargetMode="External"/><Relationship Id="rId2" Type="http://schemas.openxmlformats.org/officeDocument/2006/relationships/hyperlink" Target="https://&#1082;-&#1103;.&#1088;&#1092;/Portfolio/80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voyrebenok.ru/images/origami/eda/pechene/pechene-shema.gif" TargetMode="External"/><Relationship Id="rId5" Type="http://schemas.openxmlformats.org/officeDocument/2006/relationships/hyperlink" Target="https://doma-u-semena.ru/images/origami/mnog/sxem/ponchik-shema.gif" TargetMode="External"/><Relationship Id="rId4" Type="http://schemas.openxmlformats.org/officeDocument/2006/relationships/hyperlink" Target="https://msu.lenobl.ru/ru/news/cikl-videourokov-nacionalnye-kuhni-korennyh-narodov-leningradskoj-obla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disk.yandex.ru/d/yVNeQ72PgBeTWg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530" y="311275"/>
            <a:ext cx="8010939" cy="132556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общеобразовательное учреждения детский сад №14 компенсирующего вида Василеостровского района г. Санкт-Петербурга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7502" y="2394857"/>
            <a:ext cx="8630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«Традиции ознакомления национальной кухни народов северо- западного региона в дошкольном образовании на примере коренных народов Ленинградской области»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63657" y="4847771"/>
            <a:ext cx="4905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работу: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Алиева Е.А., Севостьянова Л.С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7E182-95DF-B262-B6B7-64F1AC7A8F1A}"/>
              </a:ext>
            </a:extLst>
          </p:cNvPr>
          <p:cNvSpPr txBox="1"/>
          <p:nvPr/>
        </p:nvSpPr>
        <p:spPr>
          <a:xfrm>
            <a:off x="4109157" y="6294321"/>
            <a:ext cx="362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Санкт-Петербург, 2023г.</a:t>
            </a:r>
          </a:p>
        </p:txBody>
      </p:sp>
    </p:spTree>
    <p:extLst>
      <p:ext uri="{BB962C8B-B14F-4D97-AF65-F5344CB8AC3E}">
        <p14:creationId xmlns:p14="http://schemas.microsoft.com/office/powerpoint/2010/main" val="311906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4400" y="130628"/>
            <a:ext cx="452845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Традиционная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водская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кухня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664" y="682686"/>
            <a:ext cx="11404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Земля, леса, реки и море давали простую, не менявшуюся веками еду.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Водские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способы приготовления пищи были бесхитростны и удобны, но дарили возможность почувствовать всю глубину вкуса обычных продуктов.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Издавна основной крестьянской едой были хлеб, похлёбки и каши, а с середины XIX века к ним добавился картофель. Ржаной хлеб пекли на закваске в русской печи. Караваи были круглые или овальные, большие, иногда весом в 4-5 кг. Из ржаной муки пекли в печке открытые пироги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ватрушкад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 большие закрытые пироги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пиирагад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 капустой, творогом, рыбой, грибами, картошкой. На сковородах выпекали небольшие ржаные лепёшки –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чаммэлькакко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называли «рождественским хлебом». Из ржаной муки в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водских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деревнях готовили и другие древние праздничные угощения. Так, особый «крестовый» хлеб (c изображением креста)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риссилейпя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1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ристикакко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пекли в «лошадиный праздник»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Хлаари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(день Св. Флора и Лавра), укладывая поверх и запекая яйцо. Хлеб с таким же названием, но уже без яйца, выпекали и перед праздником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Ряштога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(Рождество).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Риссилейпя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считали настолько магическим, что его сразу не ели, а хранили до «кризисных» ситуаций – до дня первого весеннего выгона скота на пастбище в праздник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Юрчи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(Юрьев день), до первой пахоты, до отправки в дальнюю опасную дорогу.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429" y="4166235"/>
            <a:ext cx="2377581" cy="1781861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87" y="4228133"/>
            <a:ext cx="2377582" cy="171002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07" y="4166235"/>
            <a:ext cx="2377582" cy="1751106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4" y="4228133"/>
            <a:ext cx="2172883" cy="16273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4AC746-F268-4C63-887F-ABB8F13F2423}"/>
              </a:ext>
            </a:extLst>
          </p:cNvPr>
          <p:cNvSpPr/>
          <p:nvPr/>
        </p:nvSpPr>
        <p:spPr>
          <a:xfrm>
            <a:off x="3694044" y="60882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https://disk.yandex.ru/d/yVNeQ72PgBeTWg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442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69512" y="-13493"/>
            <a:ext cx="5584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водской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кухни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5143" y="121838"/>
            <a:ext cx="34398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 из миноги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приготовления этого блюда, столь любимого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вожанами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деревень Нижней Луги, сначала отваривают нарезанный картофель и морковь, добавляя соль и репчатый лук. Когда овощи будут готовы, а вода немного выкипит, в суп добавляют разрезанные на крупные куски миноги и продолжают варить, чтобы почти вся вода в чугуне выпарилась. Добавив масло, суп разливают по тарелкам.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8521" y="581603"/>
            <a:ext cx="37152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OZRIKKO 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ызрикко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Такую ячменную лепёшку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вожане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готовили по воскресеньям. Берут 0,5 л молока, 3 яйца, по половине ч. л. соды и соли, муку (лучше ячменную, её можно изготовить, перемолов перловую крупу), смешивают до густоты сметаны. Затем жидкое тесто выливают в глубокую сковороду и ставят в печь до получения коричневой корочки. Готовое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ызрикко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разрезают на куски и едят, обмакивая в соус касты (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19466" y="121838"/>
            <a:ext cx="4027391" cy="285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Ирвиэйня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«лосиное сено»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водских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деревнях пили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травяной чай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и из листьев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«иван-чая», молочный напиток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простоквашу.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слегка подвяливали в течение суток, но не на солнце, а чаще всего на проветриваемом чердаке. Затем подвяленные, но не сухие листья скручивали между ладоней до их потемнения, складывали в чугунки или горшки, закрыв мокрой тряпкой, и выдерживали в тепле полдня. В конце листья резали и сушили в печке. У «чая» получался нежный, слегка фруктовый вкус.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243" y="4252036"/>
            <a:ext cx="1333018" cy="81693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893" y="4252036"/>
            <a:ext cx="1251739" cy="83598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8019466" y="5243987"/>
            <a:ext cx="394030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Квас 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таари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который всегда брали с собой на покосы и жатву.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021" y="5830831"/>
            <a:ext cx="1473240" cy="81693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207" y="5855217"/>
            <a:ext cx="1410453" cy="7925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6893" y="2143248"/>
            <a:ext cx="1338801" cy="9049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73" y="2125248"/>
            <a:ext cx="1188823" cy="9229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47" y="5243987"/>
            <a:ext cx="1847460" cy="12822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604" y="2089840"/>
            <a:ext cx="1316686" cy="101112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6317" y="2113144"/>
            <a:ext cx="1316686" cy="101112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4846" y="2494695"/>
            <a:ext cx="2050064" cy="95635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192593" y="3791026"/>
            <a:ext cx="3365747" cy="1973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KASTÕ (касты).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Подают как соус к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ызрикко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его приготовления смешивают в глиняном горшочке 2 яйца, 0,5 л сливок, 150 г сливочного масла, чуть-чуть соли. Затем ставят в печь ненадолго, до запекания.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4873" y="5482339"/>
            <a:ext cx="1341236" cy="92667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60712" y="3324788"/>
            <a:ext cx="3289249" cy="221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SURMIKKO (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сурмикко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Такую кашу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вожане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готовили на ужин. Для её приготовления в горшок кладут 1 ст. перловой крупы, 4 ст. воды, кусочек сливочного масла и соль по вкусу. Горшок ставят в печь на небольшой жар на долгое время. Едят такую кашу с топлёным молоком.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C83F72-0076-4D70-A9D4-ECFDDDF438C7}"/>
              </a:ext>
            </a:extLst>
          </p:cNvPr>
          <p:cNvSpPr txBox="1"/>
          <p:nvPr/>
        </p:nvSpPr>
        <p:spPr>
          <a:xfrm>
            <a:off x="8019465" y="3237028"/>
            <a:ext cx="4011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Пиво </a:t>
            </a:r>
            <a:r>
              <a:rPr lang="ru-RU" sz="1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ылут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праздничным напитком у води еще издавна. Оно с давних пор служило и ритуальным напитком, сопровождавшим многие старинные обряды, прежде всего водские общинные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праздненства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вакковы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63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F7971-2A5E-4A7E-A0A0-1428025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440" y="329921"/>
            <a:ext cx="10515600" cy="85344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водской кухни в наше время (на нашей кухни)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A81BD0-5D56-4667-A0C2-E2DE3B469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571" y="928903"/>
            <a:ext cx="5574029" cy="43513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рецепт «Пирог с рыбой»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9774AF-02DF-4F6B-9DD8-087CC1507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305" y="902425"/>
            <a:ext cx="5181600" cy="435133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рецепт «Овсяный кисель»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99" y="1656197"/>
            <a:ext cx="4485971" cy="4485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576" y="1755865"/>
            <a:ext cx="4407335" cy="4475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C821D9-2C41-460F-9A54-2CE0BA9D2915}"/>
              </a:ext>
            </a:extLst>
          </p:cNvPr>
          <p:cNvSpPr/>
          <p:nvPr/>
        </p:nvSpPr>
        <p:spPr>
          <a:xfrm>
            <a:off x="3974050" y="63434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https://disk.yandex.ru/d/yVNeQ72PgBeTWg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1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2330" y="921472"/>
            <a:ext cx="9978887" cy="214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Ижорская еда была бесхитростной, но она своей ясной простотой радовала всех и в тяжёлые дни ловли рыбы на заливе, и в короткие праздничные дни, когда важно было не только порадовать свою семью, но и обильно накормить всех приехавших гостей.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Главной старинной едой были каши из ячменя и ржаной хлеб. Раз в неделю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ижоры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выпекали хлеб </a:t>
            </a:r>
            <a:r>
              <a:rPr lang="ru-RU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лейбя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большие высокие караваи из кислого ржаного теста. Хлеб ели с каждой едой. Часто крошили хлеб, добавляя к нему подсолнечное или льняное мало, соль и резаный лук. Любили дети и пожилые люди покрошить уже чёрствый ржаной хлеб в размятую вместе с молоком чернику.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7028" y="424366"/>
            <a:ext cx="7382588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Традиционная ижорская кухня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90" y="3281305"/>
            <a:ext cx="2888255" cy="18727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88" y="3281304"/>
            <a:ext cx="2888253" cy="18727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078" y="4316516"/>
            <a:ext cx="2935390" cy="211711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1761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5362" y="204147"/>
            <a:ext cx="4844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ижорской кухни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3998" y="966787"/>
            <a:ext cx="33493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МУНАВЭЛЛИ / КАРТТУЛИВЭЛЛИ – картофельная каша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неё нужны 10 варёных очищенных картофелин, 1-2 яйца, 200 мл молока, 50 г масла, соль по вкусу. Картофель толкут прямо в глиняной латке, добавляют яйца, молоко, соль и масло. Все перемешивают и запекают в печи до образования румяной корочки. Готовая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мунавэлли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особенно вкусна, если её есть, запивая холодным молоком.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69" y="3556849"/>
            <a:ext cx="2052594" cy="140277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8048689" y="952893"/>
            <a:ext cx="384668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МУСТИККАПУДРУ – черничная каша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была любимая еда детей – они сами ходили в лес и собирали для неё чернику. Для её приготовления нужен 1 неполный ст. манной или овсяной крупы, 1 л воды, 1-2 ст. черники, соль по вкусу. Манную или овсяную крупу засыпают в горячую воду, заранее положив в неё соль (можно и сахар, но в прежние времена сахар не клали), всё варят минуты три, постоянно перемешивая, пока каша не загустеет. Не снимая её с огня, добавляют чернику. Если каша готовится осенью, зимой или весной, то в неё кладут предварительно размоченную сушёную чернику. Когда каша немного остынет, её выкладывают в миску или глубокую тарелку и заливают молоком. Такую кашу можно есть и холодной с парным молоком.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Мустиккапудру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очень красива и вкусна!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649" y="5281710"/>
            <a:ext cx="1642364" cy="106939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157" y="5276326"/>
            <a:ext cx="1554071" cy="107477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161" y="5195708"/>
            <a:ext cx="2009101" cy="13831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07155" y="927462"/>
            <a:ext cx="357769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КУППЭЭЛИЛЕЙБЯ – «купельный хлеб»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Такой хлеб выпекали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ижоры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свадьбой и в доме жениха, и в доме невесты. Это был большой круглый ржаной каравай из кислого теста диаметром до 40 см. Он украшался по всей поверхности концентрическими кругами при помощи стаканов и рюмок, а в центре его часто делали углубление. Таким караваем родители благословляли молодых. За день-два до свадьбы в доме невесты устраивали вечеринку, куда приходили только замужние женщины, принося с собой хлеб, масло и другие продукты для свадебного стола. При этом принесённые деньги как раз складывали в отмеченное углубление на «купельном хлебе». После свадьбы «купельный хлеб» делился между всеми родственниками.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9034" y="5138654"/>
            <a:ext cx="2264677" cy="149725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830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974" y="219178"/>
            <a:ext cx="9506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ижорской кухни в наше время (на нашей кухне)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58" y="1649377"/>
            <a:ext cx="3541486" cy="372686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07196" y="742398"/>
            <a:ext cx="4253668" cy="1037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Семейный рецепт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«Капустные щи»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15" y="1649377"/>
            <a:ext cx="3759198" cy="375919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947" y="1600784"/>
            <a:ext cx="3886222" cy="385568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7097485" y="820254"/>
            <a:ext cx="3759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 «Шаньги»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5BCAF-369E-452C-827E-0B80B45771D9}"/>
              </a:ext>
            </a:extLst>
          </p:cNvPr>
          <p:cNvSpPr txBox="1"/>
          <p:nvPr/>
        </p:nvSpPr>
        <p:spPr>
          <a:xfrm>
            <a:off x="265458" y="5516338"/>
            <a:ext cx="3862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https://vk.com/wall-47125537_1727</a:t>
            </a:r>
            <a:endParaRPr lang="ru-R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D6E6A-3984-49A4-A52F-C61153BF9403}"/>
              </a:ext>
            </a:extLst>
          </p:cNvPr>
          <p:cNvSpPr txBox="1"/>
          <p:nvPr/>
        </p:nvSpPr>
        <p:spPr>
          <a:xfrm>
            <a:off x="6671388" y="5617029"/>
            <a:ext cx="31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https://kylinariya.ru/shanga/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9796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37085" y="100500"/>
            <a:ext cx="311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работы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207" y="655240"/>
            <a:ext cx="207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«Пирожки с начинкой»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79880" y="789621"/>
            <a:ext cx="4090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 с грибами и пирог с рыбой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76130" y="635733"/>
            <a:ext cx="3119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«Калитки с картошкой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шаньги»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7" y="1435497"/>
            <a:ext cx="5196114" cy="519611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9" y="1426316"/>
            <a:ext cx="5205295" cy="52052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2079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372" y="972457"/>
            <a:ext cx="105373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en-US" dirty="0">
                <a:hlinkClick r:id="rId2"/>
              </a:rPr>
              <a:t>https://xn----stb8d.xn--p1ai/Portfolio/80/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3"/>
              </a:rPr>
              <a:t>https://xn----stb8d.xn--p1ai/Portfolio/107/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https://msu.lenobl.ru/ru/news/cikl-videourokov-nacionalnye-kuhni-korennyh-narodov-leningradskoj-obla/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5"/>
              </a:rPr>
              <a:t>https://doma-u-semena.ru/images/origami/mnog/sxem/ponchik-shema.gif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en-US" dirty="0">
                <a:hlinkClick r:id="rId6"/>
              </a:rPr>
              <a:t>http://www.tvoyrebenok.ru/images/origami/eda/pechene/pechene-shema.gif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en-US" dirty="0">
                <a:hlinkClick r:id="rId7"/>
              </a:rPr>
              <a:t>https://fs.znanio.ru/8c0997/00/76/9864ed7f3a6f145f2f135969c22e9c7ef5.gif</a:t>
            </a: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r>
              <a:rPr lang="en-US" dirty="0">
                <a:hlinkClick r:id="rId8"/>
              </a:rPr>
              <a:t>https://disk.yandex.ru/d/yVNeQ72PgBeTWg</a:t>
            </a:r>
            <a:r>
              <a:rPr lang="ru-RU" dirty="0"/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(ссылка на буклеты: «Музей хлеба», «Традиционные рецепты национальной кухни»)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7000" y="710847"/>
            <a:ext cx="61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Использованные 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417147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772CC-C3B6-C30D-0084-65A420584843}"/>
              </a:ext>
            </a:extLst>
          </p:cNvPr>
          <p:cNvSpPr txBox="1"/>
          <p:nvPr/>
        </p:nvSpPr>
        <p:spPr>
          <a:xfrm>
            <a:off x="3252112" y="2512367"/>
            <a:ext cx="5687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93758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342" y="763036"/>
            <a:ext cx="10987315" cy="401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Цель: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Ознакомление 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 детей к традиционной национальной кухне Северо-Западного региона России на примере народов вепсов,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ижоров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позволит воспитанникам познать историю Ленинградской области, узнать коренных жителей нашей малой Родины, приобщит к традиционному, культурному наследию, сформирует чувство любви к своему краю.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Ни  для кого не секрет, что любить и беречь можно только то, что чувствуешь и понимаешь. Тот, кто понимает и уважает свою историю и культуру, способен понимать и уважать культуру и традиции других народов, быть толерантной личностью.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9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251469"/>
            <a:ext cx="11103429" cy="6103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Беседы, презентация с детьми  на тему: «Кто такие коренные жители Ленинградской области их культура и традиции»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сказок: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Каша из топора»;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Гуси лебеди»; «Лиса и журавль»; «Петушок золотой гребешок и чудо мельница»;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Прослушивание аудио сказок: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Легкий хлеб»;</a:t>
            </a: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Проигрывание сказок с помощью  театрализации: 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Колобок;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Репка;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и обсуждения народных поговорок и пословиц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хлебобулочных изделий из бумаги (оригами)</a:t>
            </a:r>
          </a:p>
          <a:p>
            <a:pPr lvl="0"/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Просмотров мультфильмов: «Гуси лебеди»; «Петушок золотой гребешок и чудо мельница»;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Каша из топора»; «Лиса и журавль». </a:t>
            </a:r>
          </a:p>
          <a:p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1818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6" y="304799"/>
            <a:ext cx="114470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ознакомлению национальной кухни народов Северо- Западного региона в дошкольном образовании на примере коренных народов Ленинградской области:</a:t>
            </a:r>
          </a:p>
          <a:p>
            <a:endParaRPr lang="ru-RU" sz="2400" dirty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буклетов для родителей (ссылки находятся на слайде образовательного маршрута).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Рецепты из сказок для детей.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Рецепты традиционной кухни коренных малочисленных народов Ленинградской области».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Маршрут выходного дня «Музея хлеба».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Просмотр цикла видеофильмов « Национальные кухни коренных народов Ленинградской области»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Посещение музеев: «Музей хлеба»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«Этнографический музей»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родительского клуба тема встречи «Наш семейный рецепт».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976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C3A3EE-53D0-1966-6EED-25481365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6" y="288235"/>
            <a:ext cx="10104887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16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0530" y="829178"/>
            <a:ext cx="113309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 – это не только большие города и маленькие селения. Это просторы Ладоги и ширь Финского залива. Это старинные церкви и мощные заводы. Это бескрайние поля и необъятные леса. Это древние крепости и родные деревни. Это 1763924 человека, для которых эти земли всегда были Родиной или стали новым домом.</a:t>
            </a:r>
          </a:p>
          <a:p>
            <a:pPr indent="304800" algn="just">
              <a:spcAft>
                <a:spcPts val="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понять истинное богатство нашего края, нужно знать во многом загадочную историю и уникальную культуру народов, проживающих здесь тысячи лет. Вепсы,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водь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ижоры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ингерманландские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финны, тихвинские карелы, русские – каждый из коренных народов не просто обладает самобытной культурой, древней историей и ярким национальным характером. Каждый народ, издавна живущий на нашей земле, даёт прекрасный, но ещё до конца не понятый нами опыт – как 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жить, работать и радоваться в согласии с природой, со своими древними традициями и в дружбе с самыми разными народами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Одной из почти неизвестных сторон их жизни является традиционная кухня. 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30" y="4389082"/>
            <a:ext cx="3078747" cy="2062378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977" y="4389082"/>
            <a:ext cx="2990990" cy="20040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453640" y="203321"/>
            <a:ext cx="8272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культура коренных народов </a:t>
            </a:r>
          </a:p>
        </p:txBody>
      </p:sp>
    </p:spTree>
    <p:extLst>
      <p:ext uri="{BB962C8B-B14F-4D97-AF65-F5344CB8AC3E}">
        <p14:creationId xmlns:p14="http://schemas.microsoft.com/office/powerpoint/2010/main" val="3990428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1829" y="217714"/>
            <a:ext cx="4992914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Традиционная вепсская кухня</a:t>
            </a:r>
            <a:endParaRPr lang="ru-RU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807" y="685791"/>
            <a:ext cx="112928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048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Удивительно, но вепсы сохранили до наших дней многие старинные рецепты, благодаря которым мы можем почувствовать замечательный вкус настоящей деревенской еды. Ведь в вепсской кухне самые простые вещи – ржаное тесто и пшённая каша, брусника и толокно, молоко и черёмуха – давали незабываемые сочетания вкуса. И даже самая простая репа или озёрная рыба могли стать удивительно вкусными лакомствами.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Главной едой вепсов был, конечно, хлеб. Без него не обходилась ни одна трапеза. Поэтому вепсы и говорили: «Без хлеба не проживёшь». Хлеб (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лииб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лейб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пекли из ржаной муки в виде круглых высоких караваев. Вкус хлеба был с вепсом с первых месяцев жизни – ведь первой «настоящей» едой для детей становился именно ржаной хлеб, накрошенный в молоко. Хлеб поддерживал силы на покосах и охоте, веселил молодых и гостей на свадьбах и утешал на исходе жизни. Именно из ржаной муки издавна готовили вепсы самые любимые ими 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калитки, сканцы, рыбники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07" y="4558236"/>
            <a:ext cx="3016366" cy="1714009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834" y="4396543"/>
            <a:ext cx="2821813" cy="17430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21" y="4263879"/>
            <a:ext cx="3027365" cy="200836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5020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7977" y="85116"/>
            <a:ext cx="427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вепской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кухни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4178" y="119478"/>
            <a:ext cx="370379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Sol'heinkeitoz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Щавелевый суп,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Sihlaižkeitoz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Крапивный суп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Довести воду до кипения, бросить в неё нарезанный щавель, картошку, перловку, укроп, зелёный лук, и варить, сколько надо. Посолить. Подавать со сваренными вкрутую яйцами и сметаной.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 рецепты эти отличаются только основными ингредиентами – щавелем и крапивой.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178" y="3195314"/>
            <a:ext cx="37037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Sul'čnäd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skancad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Сканцы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Изготавливаются как в рецепте "калитки", но выпекаются без начинки, в развёрнутом виде. Большинство информантов (все, имеющие газовую или электрическую плиту) выпекают сканцы "наверху" – на сухой (без масла) чугунной сковороде. Начинкой служит горячая пшённая каша. Во время еды можно макать сканцы в сметану либо растопленное масло.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08460" y="283145"/>
            <a:ext cx="3548775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Pirgad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vävule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Пироги для зятя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испечь такие пироги, делают масляное тесто. Берут одно яйцо, разбивают, добавляют столовую ложку сметаны, сливок и воды, растопленного масла, столовую ложку сахара и щепотку соли.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Приготавливают густое тесто и дают ему постоять 10 – 15 минут, потом делают из него тонкие лепёшки таким же способом, как и для калиток. Лепёшки посыпают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сахарным песком, сгибают пополам и защипывают. Жарят в масле на сковороде.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67" y="2126405"/>
            <a:ext cx="1207691" cy="96615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40" y="2158229"/>
            <a:ext cx="1197255" cy="97416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34" y="5245273"/>
            <a:ext cx="1411748" cy="107717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089" y="5264953"/>
            <a:ext cx="1301397" cy="10378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681" y="2990447"/>
            <a:ext cx="1335900" cy="87710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628" y="3001390"/>
            <a:ext cx="1367005" cy="8552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443291" y="4012875"/>
            <a:ext cx="3478341" cy="1271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Maid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tomičunke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Топлёное молоко с черёмухой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Соцветия черёмухи положить в кастрюлю с молоком и запечь в печи.</a:t>
            </a:r>
            <a:b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очень распространённый напиток.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6681" y="5264953"/>
            <a:ext cx="1411762" cy="105697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4273" y="5322206"/>
            <a:ext cx="1332962" cy="99972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044924" y="621885"/>
            <a:ext cx="377041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HUTTU –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загуста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блюдо всегда готовили на скорую руку. В кипящую воду насыпают ржаную муку, реже – овсяную или ячменную и немного солят.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Загусту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 время перемешивают, чтобы она не подгорела. Каша готова, если она вспенится три раза, при этом каждый раз её снимают с огня и хорошо размешивают, чтобы не осталась сырая мука. Готовую горячую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загусту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раскладывают в тарелки, делая в середине углубление: туда наливают сметану или растопленное масло, подслащённую воду или кладут мочёную бруснику. Для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загусты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берут 1,5 ст. ржаной муки, 1 л воды, соль по вкусу.      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8131" y="4095402"/>
            <a:ext cx="3770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Kapust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garblonke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капуста с клюквой</a:t>
            </a:r>
            <a:b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Крупно нарезанную капусту варят в воде с сахаром в печи. Потом капусту мелко нарезают и заливают водой с размятой клюквой ("клюквенной водой").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633" y="5467755"/>
            <a:ext cx="1279315" cy="85469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2509" y="5418438"/>
            <a:ext cx="1181080" cy="88432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1663" y="3069246"/>
            <a:ext cx="1448679" cy="96824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8A256BB-0E3E-4194-BA1C-813475CD7184}"/>
              </a:ext>
            </a:extLst>
          </p:cNvPr>
          <p:cNvSpPr/>
          <p:nvPr/>
        </p:nvSpPr>
        <p:spPr>
          <a:xfrm>
            <a:off x="3751684" y="6448053"/>
            <a:ext cx="44086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https://disk.yandex.ru/d/yVNeQ72PgBeTWg</a:t>
            </a:r>
            <a:r>
              <a:rPr lang="ru-RU" sz="1600" dirty="0"/>
              <a:t>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2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098" y="116114"/>
            <a:ext cx="9353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Рецепты вепской кухни в наше время (на нашей кухне)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90" y="2435155"/>
            <a:ext cx="2758192" cy="282830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839" y="2454356"/>
            <a:ext cx="2822584" cy="282258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946880" y="590884"/>
            <a:ext cx="387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рецепт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«Фаршированная репа»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27801" y="727837"/>
            <a:ext cx="3725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с детьми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«Калитки» 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73F207F-BE07-4618-B82F-1E0F5D6CC5B2}"/>
              </a:ext>
            </a:extLst>
          </p:cNvPr>
          <p:cNvCxnSpPr>
            <a:cxnSpLocks/>
          </p:cNvCxnSpPr>
          <p:nvPr/>
        </p:nvCxnSpPr>
        <p:spPr>
          <a:xfrm flipH="1">
            <a:off x="1774669" y="1521649"/>
            <a:ext cx="636037" cy="801673"/>
          </a:xfrm>
          <a:prstGeom prst="straightConnector1">
            <a:avLst/>
          </a:prstGeom>
          <a:ln w="85725" cmpd="thinThick">
            <a:gradFill flip="none" rotWithShape="1">
              <a:gsLst>
                <a:gs pos="15168">
                  <a:srgbClr val="C45F1C"/>
                </a:gs>
                <a:gs pos="0">
                  <a:schemeClr val="accent2">
                    <a:lumMod val="67000"/>
                  </a:schemeClr>
                </a:gs>
                <a:gs pos="77000">
                  <a:schemeClr val="accent2">
                    <a:lumMod val="67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B5DAE80-653F-4A4E-9521-CCBF163FEB11}"/>
              </a:ext>
            </a:extLst>
          </p:cNvPr>
          <p:cNvCxnSpPr>
            <a:cxnSpLocks/>
          </p:cNvCxnSpPr>
          <p:nvPr/>
        </p:nvCxnSpPr>
        <p:spPr>
          <a:xfrm>
            <a:off x="3129186" y="1469864"/>
            <a:ext cx="602913" cy="894979"/>
          </a:xfrm>
          <a:prstGeom prst="straightConnector1">
            <a:avLst/>
          </a:prstGeom>
          <a:ln w="85725" cmpd="thinThick">
            <a:gradFill flip="none" rotWithShape="1">
              <a:gsLst>
                <a:gs pos="15168">
                  <a:srgbClr val="C45F1C"/>
                </a:gs>
                <a:gs pos="0">
                  <a:schemeClr val="accent2">
                    <a:lumMod val="67000"/>
                  </a:schemeClr>
                </a:gs>
                <a:gs pos="77000">
                  <a:schemeClr val="accent2">
                    <a:lumMod val="67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3AE0544-1347-4714-8E6A-9E29C49FA2F7}"/>
              </a:ext>
            </a:extLst>
          </p:cNvPr>
          <p:cNvCxnSpPr>
            <a:cxnSpLocks/>
          </p:cNvCxnSpPr>
          <p:nvPr/>
        </p:nvCxnSpPr>
        <p:spPr>
          <a:xfrm flipH="1">
            <a:off x="8051878" y="1446059"/>
            <a:ext cx="596822" cy="783957"/>
          </a:xfrm>
          <a:prstGeom prst="straightConnector1">
            <a:avLst/>
          </a:prstGeom>
          <a:ln w="85725" cmpd="thinThick">
            <a:gradFill flip="none" rotWithShape="1">
              <a:gsLst>
                <a:gs pos="15168">
                  <a:srgbClr val="C45F1C"/>
                </a:gs>
                <a:gs pos="0">
                  <a:schemeClr val="accent2">
                    <a:lumMod val="67000"/>
                  </a:schemeClr>
                </a:gs>
                <a:gs pos="77000">
                  <a:schemeClr val="accent2">
                    <a:lumMod val="67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47E565EC-45D8-4E12-BC1F-ACF68CF41B0F}"/>
              </a:ext>
            </a:extLst>
          </p:cNvPr>
          <p:cNvCxnSpPr>
            <a:cxnSpLocks/>
          </p:cNvCxnSpPr>
          <p:nvPr/>
        </p:nvCxnSpPr>
        <p:spPr>
          <a:xfrm>
            <a:off x="9393931" y="1469864"/>
            <a:ext cx="589824" cy="760152"/>
          </a:xfrm>
          <a:prstGeom prst="straightConnector1">
            <a:avLst/>
          </a:prstGeom>
          <a:ln w="85725" cmpd="thinThick">
            <a:gradFill flip="none" rotWithShape="1">
              <a:gsLst>
                <a:gs pos="15168">
                  <a:srgbClr val="C45F1C"/>
                </a:gs>
                <a:gs pos="0">
                  <a:schemeClr val="accent2">
                    <a:lumMod val="67000"/>
                  </a:schemeClr>
                </a:gs>
                <a:gs pos="77000">
                  <a:schemeClr val="accent2">
                    <a:lumMod val="67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845" y="2403795"/>
            <a:ext cx="2896747" cy="2891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286" y="2410536"/>
            <a:ext cx="2910224" cy="2910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18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</TotalTime>
  <Words>1228</Words>
  <Application>Microsoft Office PowerPoint</Application>
  <PresentationFormat>Широкоэкранный</PresentationFormat>
  <Paragraphs>117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Государственное бюджетное дошкольное общеобразовательное учреждения детский сад №14 компенсирующего вида Василеостровского района г.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Рецепты водской кухни в наше время (на нашей кухни)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Надежда Ушакова</cp:lastModifiedBy>
  <cp:revision>91</cp:revision>
  <dcterms:created xsi:type="dcterms:W3CDTF">2023-01-09T18:54:25Z</dcterms:created>
  <dcterms:modified xsi:type="dcterms:W3CDTF">2023-01-16T10:54:33Z</dcterms:modified>
</cp:coreProperties>
</file>