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61" r:id="rId5"/>
    <p:sldId id="328" r:id="rId6"/>
    <p:sldId id="327" r:id="rId7"/>
    <p:sldId id="332" r:id="rId8"/>
    <p:sldId id="330" r:id="rId9"/>
    <p:sldId id="331" r:id="rId10"/>
    <p:sldId id="294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71964D6-4606-41B4-90DE-9E4C840E063B}">
          <p14:sldIdLst>
            <p14:sldId id="256"/>
            <p14:sldId id="257"/>
            <p14:sldId id="258"/>
            <p14:sldId id="261"/>
            <p14:sldId id="328"/>
            <p14:sldId id="327"/>
            <p14:sldId id="332"/>
            <p14:sldId id="330"/>
            <p14:sldId id="331"/>
            <p14:sldId id="29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C7980A-4ADE-4517-BFEA-9B852F6252C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F3096CF-6322-40BB-8B17-394EBF4C0DA0}">
      <dgm:prSet phldrT="[Текст]" custT="1"/>
      <dgm:spPr/>
      <dgm:t>
        <a:bodyPr/>
        <a:lstStyle/>
        <a:p>
          <a:r>
            <a:rPr lang="en-US" altLang="en-US" sz="1600" b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Во</a:t>
          </a:r>
          <a:r>
            <a:rPr lang="en-US" altLang="ru-RU" sz="1600" b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-</a:t>
          </a:r>
          <a:r>
            <a:rPr lang="en-US" altLang="en-US" sz="1600" b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первых</a:t>
          </a:r>
          <a:r>
            <a:rPr lang="en-US" altLang="ru-RU" sz="1600" b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" altLang="en-US" sz="1600" b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lang="en-US" altLang="en-US" sz="1600" b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мини</a:t>
          </a:r>
          <a:r>
            <a:rPr lang="" altLang="en-US" sz="1600" b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»</a:t>
          </a:r>
          <a:r>
            <a:rPr lang="en-US" altLang="ru-RU" sz="1600" b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b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напоминает</a:t>
          </a:r>
          <a:r>
            <a:rPr lang="en-US" altLang="ru-RU" sz="1600" b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b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</a:t>
          </a:r>
          <a:r>
            <a:rPr lang="en-US" altLang="ru-RU" sz="1600" b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b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том</a:t>
          </a:r>
          <a:r>
            <a:rPr lang="en-US" altLang="ru-RU" sz="1600" b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sz="1600" b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что</a:t>
          </a:r>
          <a:r>
            <a:rPr lang="en-US" altLang="ru-RU" sz="1600" b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b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музей</a:t>
          </a:r>
          <a:r>
            <a:rPr lang="en-US" altLang="ru-RU" sz="1600" b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b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в</a:t>
          </a:r>
          <a:r>
            <a:rPr lang="en-US" altLang="ru-RU" sz="1600" b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b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детском</a:t>
          </a:r>
          <a:r>
            <a:rPr lang="en-US" altLang="ru-RU" sz="1600" b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b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саду</a:t>
          </a:r>
          <a:r>
            <a:rPr lang="en-US" altLang="ru-RU" sz="1600" b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b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занимает</a:t>
          </a:r>
          <a:r>
            <a:rPr lang="en-US" altLang="ru-RU" sz="1600" b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b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очень</a:t>
          </a:r>
          <a:r>
            <a:rPr lang="en-US" altLang="ru-RU" sz="1600" b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b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небольшое</a:t>
          </a:r>
          <a:r>
            <a:rPr lang="en-US" altLang="ru-RU" sz="1600" b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b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пространство</a:t>
          </a:r>
          <a:r>
            <a:rPr lang="en-US" altLang="ru-RU" sz="1600" b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ru-RU" sz="1600" b="0" dirty="0">
            <a:ln/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9C5757-F86D-4FC0-B8AE-444ECC733649}" type="parTrans" cxnId="{504B2EE2-E3E1-42B5-B062-AD290C4C51ED}">
      <dgm:prSet/>
      <dgm:spPr/>
      <dgm:t>
        <a:bodyPr/>
        <a:lstStyle/>
        <a:p>
          <a:endParaRPr lang="ru-RU"/>
        </a:p>
      </dgm:t>
    </dgm:pt>
    <dgm:pt modelId="{6BE8BEA6-E8FB-493C-A4DA-22C03C98ED45}" type="sibTrans" cxnId="{504B2EE2-E3E1-42B5-B062-AD290C4C51ED}">
      <dgm:prSet/>
      <dgm:spPr/>
      <dgm:t>
        <a:bodyPr/>
        <a:lstStyle/>
        <a:p>
          <a:endParaRPr lang="ru-RU"/>
        </a:p>
      </dgm:t>
    </dgm:pt>
    <dgm:pt modelId="{1DCFAC1B-2F18-4461-8328-9E94D8BE2B05}">
      <dgm:prSet phldrT="[Текст]" custT="1"/>
      <dgm:spPr/>
      <dgm:t>
        <a:bodyPr/>
        <a:lstStyle/>
        <a:p>
          <a:r>
            <a:rPr lang="en-US" altLang="en-US" sz="1600" smtClean="0">
              <a:ln/>
              <a:latin typeface="Times New Roman" panose="02020603050405020304" charset="0"/>
              <a:cs typeface="Times New Roman" panose="02020603050405020304" charset="0"/>
            </a:rPr>
            <a:t>Во</a:t>
          </a:r>
          <a:r>
            <a:rPr lang="en-US" altLang="ru-RU" sz="1600" smtClean="0">
              <a:ln/>
              <a:latin typeface="Times New Roman" panose="02020603050405020304" charset="0"/>
              <a:cs typeface="Times New Roman" panose="02020603050405020304" charset="0"/>
            </a:rPr>
            <a:t>-</a:t>
          </a:r>
          <a:r>
            <a:rPr lang="en-US" altLang="en-US" sz="1600" smtClean="0">
              <a:ln/>
              <a:latin typeface="Times New Roman" panose="02020603050405020304" charset="0"/>
              <a:cs typeface="Times New Roman" panose="02020603050405020304" charset="0"/>
            </a:rPr>
            <a:t>вторых</a:t>
          </a:r>
          <a:r>
            <a:rPr lang="en-US" altLang="ru-RU" sz="1600" smtClean="0">
              <a:ln/>
              <a:latin typeface="Times New Roman" panose="02020603050405020304" charset="0"/>
              <a:cs typeface="Times New Roman" panose="02020603050405020304" charset="0"/>
            </a:rPr>
            <a:t>, </a:t>
          </a:r>
          <a:r>
            <a:rPr lang="en-US" altLang="en-US" sz="1600" smtClean="0">
              <a:ln/>
              <a:latin typeface="Times New Roman" panose="02020603050405020304" charset="0"/>
              <a:cs typeface="Times New Roman" panose="02020603050405020304" charset="0"/>
            </a:rPr>
            <a:t>он</a:t>
          </a:r>
          <a:r>
            <a:rPr lang="en-US" altLang="ru-RU" sz="16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600" smtClean="0">
              <a:ln/>
              <a:latin typeface="Times New Roman" panose="02020603050405020304" charset="0"/>
              <a:cs typeface="Times New Roman" panose="02020603050405020304" charset="0"/>
            </a:rPr>
            <a:t>создан</a:t>
          </a:r>
          <a:r>
            <a:rPr lang="en-US" altLang="ru-RU" sz="16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600" smtClean="0">
              <a:ln/>
              <a:latin typeface="Times New Roman" panose="02020603050405020304" charset="0"/>
              <a:cs typeface="Times New Roman" panose="02020603050405020304" charset="0"/>
            </a:rPr>
            <a:t>для</a:t>
          </a:r>
          <a:r>
            <a:rPr lang="en-US" altLang="ru-RU" sz="16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600" smtClean="0">
              <a:ln/>
              <a:latin typeface="Times New Roman" panose="02020603050405020304" charset="0"/>
              <a:cs typeface="Times New Roman" panose="02020603050405020304" charset="0"/>
            </a:rPr>
            <a:t>самых</a:t>
          </a:r>
          <a:r>
            <a:rPr lang="en-US" altLang="ru-RU" sz="16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600" smtClean="0">
              <a:ln/>
              <a:latin typeface="Times New Roman" panose="02020603050405020304" charset="0"/>
              <a:cs typeface="Times New Roman" panose="02020603050405020304" charset="0"/>
            </a:rPr>
            <a:t>маленьких</a:t>
          </a:r>
          <a:r>
            <a:rPr lang="en-US" altLang="ru-RU" sz="16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600" smtClean="0">
              <a:ln/>
              <a:latin typeface="Times New Roman" panose="02020603050405020304" charset="0"/>
              <a:cs typeface="Times New Roman" panose="02020603050405020304" charset="0"/>
            </a:rPr>
            <a:t>посетителей</a:t>
          </a:r>
          <a:r>
            <a:rPr lang="en-US" altLang="ru-RU" sz="16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600" smtClean="0">
              <a:ln/>
              <a:latin typeface="Times New Roman" panose="02020603050405020304" charset="0"/>
              <a:cs typeface="Times New Roman" panose="02020603050405020304" charset="0"/>
            </a:rPr>
            <a:t>и</a:t>
          </a:r>
          <a:r>
            <a:rPr lang="en-US" altLang="ru-RU" sz="16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600" smtClean="0">
              <a:ln/>
              <a:latin typeface="Times New Roman" panose="02020603050405020304" charset="0"/>
              <a:cs typeface="Times New Roman" panose="02020603050405020304" charset="0"/>
            </a:rPr>
            <a:t>открыт</a:t>
          </a:r>
          <a:r>
            <a:rPr lang="en-US" altLang="ru-RU" sz="16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600" smtClean="0">
              <a:ln/>
              <a:latin typeface="Times New Roman" panose="02020603050405020304" charset="0"/>
              <a:cs typeface="Times New Roman" panose="02020603050405020304" charset="0"/>
            </a:rPr>
            <a:t>для</a:t>
          </a:r>
          <a:r>
            <a:rPr lang="en-US" altLang="ru-RU" sz="16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600" smtClean="0">
              <a:ln/>
              <a:latin typeface="Times New Roman" panose="02020603050405020304" charset="0"/>
              <a:cs typeface="Times New Roman" panose="02020603050405020304" charset="0"/>
            </a:rPr>
            <a:t>них</a:t>
          </a:r>
          <a:r>
            <a:rPr lang="en-US" altLang="ru-RU" sz="16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600" smtClean="0">
              <a:ln/>
              <a:latin typeface="Times New Roman" panose="02020603050405020304" charset="0"/>
              <a:cs typeface="Times New Roman" panose="02020603050405020304" charset="0"/>
            </a:rPr>
            <a:t>постоянно</a:t>
          </a:r>
          <a:r>
            <a:rPr lang="en-US" altLang="ru-RU" sz="1600" smtClean="0">
              <a:ln/>
              <a:latin typeface="Times New Roman" panose="02020603050405020304" charset="0"/>
              <a:cs typeface="Times New Roman" panose="02020603050405020304" charset="0"/>
            </a:rPr>
            <a:t>.</a:t>
          </a:r>
          <a:endParaRPr lang="ru-RU" sz="1600" dirty="0">
            <a:ln/>
          </a:endParaRPr>
        </a:p>
      </dgm:t>
    </dgm:pt>
    <dgm:pt modelId="{644BF4E9-5248-49DC-A685-32CC8140A98F}" type="parTrans" cxnId="{8E6F05A3-EE45-4649-9D9F-2617664A5D92}">
      <dgm:prSet/>
      <dgm:spPr/>
      <dgm:t>
        <a:bodyPr/>
        <a:lstStyle/>
        <a:p>
          <a:endParaRPr lang="ru-RU"/>
        </a:p>
      </dgm:t>
    </dgm:pt>
    <dgm:pt modelId="{2C0265CA-2DC9-49AB-AB24-5936699A0617}" type="sibTrans" cxnId="{8E6F05A3-EE45-4649-9D9F-2617664A5D92}">
      <dgm:prSet/>
      <dgm:spPr/>
      <dgm:t>
        <a:bodyPr/>
        <a:lstStyle/>
        <a:p>
          <a:endParaRPr lang="ru-RU"/>
        </a:p>
      </dgm:t>
    </dgm:pt>
    <dgm:pt modelId="{1A41535C-BBCB-4D83-8F31-647CF3B8A89B}">
      <dgm:prSet phldrT="[Текст]"/>
      <dgm:spPr/>
      <dgm:t>
        <a:bodyPr/>
        <a:lstStyle/>
        <a:p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В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третьих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,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мини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-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музей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не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отвечает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многим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строгим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требованиям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,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которые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предъявляются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к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настоящим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музеям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.</a:t>
          </a:r>
          <a:endParaRPr lang="ru-RU" dirty="0"/>
        </a:p>
      </dgm:t>
    </dgm:pt>
    <dgm:pt modelId="{44B81B08-CF70-4CC8-9F29-C245C1AD315B}" type="parTrans" cxnId="{9D3886AB-8F77-4A17-AC7E-6862D8C7D5B7}">
      <dgm:prSet/>
      <dgm:spPr/>
      <dgm:t>
        <a:bodyPr/>
        <a:lstStyle/>
        <a:p>
          <a:endParaRPr lang="ru-RU"/>
        </a:p>
      </dgm:t>
    </dgm:pt>
    <dgm:pt modelId="{1C770CE0-CF93-4D3A-A51D-7ED7643E9D75}" type="sibTrans" cxnId="{9D3886AB-8F77-4A17-AC7E-6862D8C7D5B7}">
      <dgm:prSet/>
      <dgm:spPr/>
      <dgm:t>
        <a:bodyPr/>
        <a:lstStyle/>
        <a:p>
          <a:endParaRPr lang="ru-RU"/>
        </a:p>
      </dgm:t>
    </dgm:pt>
    <dgm:pt modelId="{B21572A9-6C2B-4FC9-9956-5387349F4127}" type="pres">
      <dgm:prSet presAssocID="{ECC7980A-4ADE-4517-BFEA-9B852F6252CF}" presName="linear" presStyleCnt="0">
        <dgm:presLayoutVars>
          <dgm:dir/>
          <dgm:animLvl val="lvl"/>
          <dgm:resizeHandles val="exact"/>
        </dgm:presLayoutVars>
      </dgm:prSet>
      <dgm:spPr/>
    </dgm:pt>
    <dgm:pt modelId="{A5A5A27D-BAD8-4282-AD6D-8FC1323ACEE5}" type="pres">
      <dgm:prSet presAssocID="{BF3096CF-6322-40BB-8B17-394EBF4C0DA0}" presName="parentLin" presStyleCnt="0"/>
      <dgm:spPr/>
    </dgm:pt>
    <dgm:pt modelId="{46E07CA8-645F-42DD-85BF-AFB1AEEC004F}" type="pres">
      <dgm:prSet presAssocID="{BF3096CF-6322-40BB-8B17-394EBF4C0DA0}" presName="parentLeftMargin" presStyleLbl="node1" presStyleIdx="0" presStyleCnt="3"/>
      <dgm:spPr/>
    </dgm:pt>
    <dgm:pt modelId="{C3EC369D-DD42-448F-B053-857ACC497053}" type="pres">
      <dgm:prSet presAssocID="{BF3096CF-6322-40BB-8B17-394EBF4C0DA0}" presName="parentText" presStyleLbl="node1" presStyleIdx="0" presStyleCnt="3" custScaleX="100276" custScaleY="142859" custLinFactNeighborX="10227" custLinFactNeighborY="68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4B744E-0AB0-426F-AA37-B8BD100BB9EA}" type="pres">
      <dgm:prSet presAssocID="{BF3096CF-6322-40BB-8B17-394EBF4C0DA0}" presName="negativeSpace" presStyleCnt="0"/>
      <dgm:spPr/>
    </dgm:pt>
    <dgm:pt modelId="{78839F01-293D-4FC0-8B0D-0FF324BDAAB3}" type="pres">
      <dgm:prSet presAssocID="{BF3096CF-6322-40BB-8B17-394EBF4C0DA0}" presName="childText" presStyleLbl="conFgAcc1" presStyleIdx="0" presStyleCnt="3">
        <dgm:presLayoutVars>
          <dgm:bulletEnabled val="1"/>
        </dgm:presLayoutVars>
      </dgm:prSet>
      <dgm:spPr/>
    </dgm:pt>
    <dgm:pt modelId="{2B71E74E-7105-49FC-B2F4-6390005148E2}" type="pres">
      <dgm:prSet presAssocID="{6BE8BEA6-E8FB-493C-A4DA-22C03C98ED45}" presName="spaceBetweenRectangles" presStyleCnt="0"/>
      <dgm:spPr/>
    </dgm:pt>
    <dgm:pt modelId="{FED29F1F-16E1-48DF-BD39-EA8C819A39A7}" type="pres">
      <dgm:prSet presAssocID="{1DCFAC1B-2F18-4461-8328-9E94D8BE2B05}" presName="parentLin" presStyleCnt="0"/>
      <dgm:spPr/>
    </dgm:pt>
    <dgm:pt modelId="{C5CD01BD-2060-4804-A6E2-2354E317590D}" type="pres">
      <dgm:prSet presAssocID="{1DCFAC1B-2F18-4461-8328-9E94D8BE2B05}" presName="parentLeftMargin" presStyleLbl="node1" presStyleIdx="0" presStyleCnt="3"/>
      <dgm:spPr/>
    </dgm:pt>
    <dgm:pt modelId="{CA7C5366-86D9-4F2D-AA0A-12959572E593}" type="pres">
      <dgm:prSet presAssocID="{1DCFAC1B-2F18-4461-8328-9E94D8BE2B05}" presName="parentText" presStyleLbl="node1" presStyleIdx="1" presStyleCnt="3" custScaleX="99248" custScaleY="16129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60A3B6-0EEC-4D5B-BE01-EAC41D08B0A4}" type="pres">
      <dgm:prSet presAssocID="{1DCFAC1B-2F18-4461-8328-9E94D8BE2B05}" presName="negativeSpace" presStyleCnt="0"/>
      <dgm:spPr/>
    </dgm:pt>
    <dgm:pt modelId="{7CE68763-2B9C-4DCA-8960-D09C1824BFD6}" type="pres">
      <dgm:prSet presAssocID="{1DCFAC1B-2F18-4461-8328-9E94D8BE2B05}" presName="childText" presStyleLbl="conFgAcc1" presStyleIdx="1" presStyleCnt="3">
        <dgm:presLayoutVars>
          <dgm:bulletEnabled val="1"/>
        </dgm:presLayoutVars>
      </dgm:prSet>
      <dgm:spPr/>
    </dgm:pt>
    <dgm:pt modelId="{3E1401BE-6030-4F18-9F3F-7BD9B58B2992}" type="pres">
      <dgm:prSet presAssocID="{2C0265CA-2DC9-49AB-AB24-5936699A0617}" presName="spaceBetweenRectangles" presStyleCnt="0"/>
      <dgm:spPr/>
    </dgm:pt>
    <dgm:pt modelId="{6F9696FA-8E20-4AA9-8083-595CE50B3F49}" type="pres">
      <dgm:prSet presAssocID="{1A41535C-BBCB-4D83-8F31-647CF3B8A89B}" presName="parentLin" presStyleCnt="0"/>
      <dgm:spPr/>
    </dgm:pt>
    <dgm:pt modelId="{0FADB35C-FD84-4C66-B531-37AF76B61FF7}" type="pres">
      <dgm:prSet presAssocID="{1A41535C-BBCB-4D83-8F31-647CF3B8A89B}" presName="parentLeftMargin" presStyleLbl="node1" presStyleIdx="1" presStyleCnt="3"/>
      <dgm:spPr/>
    </dgm:pt>
    <dgm:pt modelId="{164ECF3E-D6B8-4872-B619-524F2D3DFDF4}" type="pres">
      <dgm:prSet presAssocID="{1A41535C-BBCB-4D83-8F31-647CF3B8A89B}" presName="parentText" presStyleLbl="node1" presStyleIdx="2" presStyleCnt="3" custScaleX="99946" custScaleY="137483" custLinFactNeighborX="-1936" custLinFactNeighborY="168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B1C69C-BD89-4A60-AD86-B878689780E4}" type="pres">
      <dgm:prSet presAssocID="{1A41535C-BBCB-4D83-8F31-647CF3B8A89B}" presName="negativeSpace" presStyleCnt="0"/>
      <dgm:spPr/>
    </dgm:pt>
    <dgm:pt modelId="{4D51E9E8-0BF5-4839-8C28-24FEE0E5FEDF}" type="pres">
      <dgm:prSet presAssocID="{1A41535C-BBCB-4D83-8F31-647CF3B8A89B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17F84FAB-96B4-4A35-A9F2-75ADD59C1B0A}" type="presOf" srcId="{ECC7980A-4ADE-4517-BFEA-9B852F6252CF}" destId="{B21572A9-6C2B-4FC9-9956-5387349F4127}" srcOrd="0" destOrd="0" presId="urn:microsoft.com/office/officeart/2005/8/layout/list1"/>
    <dgm:cxn modelId="{504B2EE2-E3E1-42B5-B062-AD290C4C51ED}" srcId="{ECC7980A-4ADE-4517-BFEA-9B852F6252CF}" destId="{BF3096CF-6322-40BB-8B17-394EBF4C0DA0}" srcOrd="0" destOrd="0" parTransId="{809C5757-F86D-4FC0-B8AE-444ECC733649}" sibTransId="{6BE8BEA6-E8FB-493C-A4DA-22C03C98ED45}"/>
    <dgm:cxn modelId="{94026868-CB16-4E6C-8BE1-B41FE1B8E3C2}" type="presOf" srcId="{1DCFAC1B-2F18-4461-8328-9E94D8BE2B05}" destId="{CA7C5366-86D9-4F2D-AA0A-12959572E593}" srcOrd="1" destOrd="0" presId="urn:microsoft.com/office/officeart/2005/8/layout/list1"/>
    <dgm:cxn modelId="{2BF29D58-5413-442D-8757-022BC905ABD0}" type="presOf" srcId="{1DCFAC1B-2F18-4461-8328-9E94D8BE2B05}" destId="{C5CD01BD-2060-4804-A6E2-2354E317590D}" srcOrd="0" destOrd="0" presId="urn:microsoft.com/office/officeart/2005/8/layout/list1"/>
    <dgm:cxn modelId="{5E0FB149-AD4A-4A90-ABD2-BF04EC78BF4B}" type="presOf" srcId="{BF3096CF-6322-40BB-8B17-394EBF4C0DA0}" destId="{C3EC369D-DD42-448F-B053-857ACC497053}" srcOrd="1" destOrd="0" presId="urn:microsoft.com/office/officeart/2005/8/layout/list1"/>
    <dgm:cxn modelId="{D4B53062-9A3E-42B7-8571-6F0DE95A912E}" type="presOf" srcId="{1A41535C-BBCB-4D83-8F31-647CF3B8A89B}" destId="{0FADB35C-FD84-4C66-B531-37AF76B61FF7}" srcOrd="0" destOrd="0" presId="urn:microsoft.com/office/officeart/2005/8/layout/list1"/>
    <dgm:cxn modelId="{8E6F05A3-EE45-4649-9D9F-2617664A5D92}" srcId="{ECC7980A-4ADE-4517-BFEA-9B852F6252CF}" destId="{1DCFAC1B-2F18-4461-8328-9E94D8BE2B05}" srcOrd="1" destOrd="0" parTransId="{644BF4E9-5248-49DC-A685-32CC8140A98F}" sibTransId="{2C0265CA-2DC9-49AB-AB24-5936699A0617}"/>
    <dgm:cxn modelId="{84C738DC-66B4-4100-A211-E2C39EBB6A34}" type="presOf" srcId="{BF3096CF-6322-40BB-8B17-394EBF4C0DA0}" destId="{46E07CA8-645F-42DD-85BF-AFB1AEEC004F}" srcOrd="0" destOrd="0" presId="urn:microsoft.com/office/officeart/2005/8/layout/list1"/>
    <dgm:cxn modelId="{6C53B916-4398-4F3E-9717-FE70084A2B40}" type="presOf" srcId="{1A41535C-BBCB-4D83-8F31-647CF3B8A89B}" destId="{164ECF3E-D6B8-4872-B619-524F2D3DFDF4}" srcOrd="1" destOrd="0" presId="urn:microsoft.com/office/officeart/2005/8/layout/list1"/>
    <dgm:cxn modelId="{9D3886AB-8F77-4A17-AC7E-6862D8C7D5B7}" srcId="{ECC7980A-4ADE-4517-BFEA-9B852F6252CF}" destId="{1A41535C-BBCB-4D83-8F31-647CF3B8A89B}" srcOrd="2" destOrd="0" parTransId="{44B81B08-CF70-4CC8-9F29-C245C1AD315B}" sibTransId="{1C770CE0-CF93-4D3A-A51D-7ED7643E9D75}"/>
    <dgm:cxn modelId="{282C258A-CF28-4ABB-93D4-2EA7DEE8022D}" type="presParOf" srcId="{B21572A9-6C2B-4FC9-9956-5387349F4127}" destId="{A5A5A27D-BAD8-4282-AD6D-8FC1323ACEE5}" srcOrd="0" destOrd="0" presId="urn:microsoft.com/office/officeart/2005/8/layout/list1"/>
    <dgm:cxn modelId="{918CCF5A-B3FA-4630-A9D5-2596D1BD6D93}" type="presParOf" srcId="{A5A5A27D-BAD8-4282-AD6D-8FC1323ACEE5}" destId="{46E07CA8-645F-42DD-85BF-AFB1AEEC004F}" srcOrd="0" destOrd="0" presId="urn:microsoft.com/office/officeart/2005/8/layout/list1"/>
    <dgm:cxn modelId="{033AF5C9-0516-427F-B952-FCE46512D6FA}" type="presParOf" srcId="{A5A5A27D-BAD8-4282-AD6D-8FC1323ACEE5}" destId="{C3EC369D-DD42-448F-B053-857ACC497053}" srcOrd="1" destOrd="0" presId="urn:microsoft.com/office/officeart/2005/8/layout/list1"/>
    <dgm:cxn modelId="{3F74C798-E46D-4B92-B645-CD8303EC61CE}" type="presParOf" srcId="{B21572A9-6C2B-4FC9-9956-5387349F4127}" destId="{3C4B744E-0AB0-426F-AA37-B8BD100BB9EA}" srcOrd="1" destOrd="0" presId="urn:microsoft.com/office/officeart/2005/8/layout/list1"/>
    <dgm:cxn modelId="{0F843C0F-FB59-47E1-BDB2-6A008ED61601}" type="presParOf" srcId="{B21572A9-6C2B-4FC9-9956-5387349F4127}" destId="{78839F01-293D-4FC0-8B0D-0FF324BDAAB3}" srcOrd="2" destOrd="0" presId="urn:microsoft.com/office/officeart/2005/8/layout/list1"/>
    <dgm:cxn modelId="{8C7CE009-A8C7-4A9C-B7DE-C596E842E793}" type="presParOf" srcId="{B21572A9-6C2B-4FC9-9956-5387349F4127}" destId="{2B71E74E-7105-49FC-B2F4-6390005148E2}" srcOrd="3" destOrd="0" presId="urn:microsoft.com/office/officeart/2005/8/layout/list1"/>
    <dgm:cxn modelId="{BCA1B9B1-874B-42A5-9E4B-FD642B837D2A}" type="presParOf" srcId="{B21572A9-6C2B-4FC9-9956-5387349F4127}" destId="{FED29F1F-16E1-48DF-BD39-EA8C819A39A7}" srcOrd="4" destOrd="0" presId="urn:microsoft.com/office/officeart/2005/8/layout/list1"/>
    <dgm:cxn modelId="{07E6F38B-8E8A-4FEB-9B7C-7FF30C8DA55C}" type="presParOf" srcId="{FED29F1F-16E1-48DF-BD39-EA8C819A39A7}" destId="{C5CD01BD-2060-4804-A6E2-2354E317590D}" srcOrd="0" destOrd="0" presId="urn:microsoft.com/office/officeart/2005/8/layout/list1"/>
    <dgm:cxn modelId="{220BD971-4992-42B8-B647-FE6EE422B6CC}" type="presParOf" srcId="{FED29F1F-16E1-48DF-BD39-EA8C819A39A7}" destId="{CA7C5366-86D9-4F2D-AA0A-12959572E593}" srcOrd="1" destOrd="0" presId="urn:microsoft.com/office/officeart/2005/8/layout/list1"/>
    <dgm:cxn modelId="{A2D05306-7339-4390-B06D-26F8EC9DE832}" type="presParOf" srcId="{B21572A9-6C2B-4FC9-9956-5387349F4127}" destId="{6F60A3B6-0EEC-4D5B-BE01-EAC41D08B0A4}" srcOrd="5" destOrd="0" presId="urn:microsoft.com/office/officeart/2005/8/layout/list1"/>
    <dgm:cxn modelId="{B6AC0C9C-4E6E-4C99-9278-9A390E393989}" type="presParOf" srcId="{B21572A9-6C2B-4FC9-9956-5387349F4127}" destId="{7CE68763-2B9C-4DCA-8960-D09C1824BFD6}" srcOrd="6" destOrd="0" presId="urn:microsoft.com/office/officeart/2005/8/layout/list1"/>
    <dgm:cxn modelId="{AAEAA68B-C3E0-4BE6-89E9-56D252B16FD3}" type="presParOf" srcId="{B21572A9-6C2B-4FC9-9956-5387349F4127}" destId="{3E1401BE-6030-4F18-9F3F-7BD9B58B2992}" srcOrd="7" destOrd="0" presId="urn:microsoft.com/office/officeart/2005/8/layout/list1"/>
    <dgm:cxn modelId="{B70AB47A-B16F-4565-9071-26B3453BB830}" type="presParOf" srcId="{B21572A9-6C2B-4FC9-9956-5387349F4127}" destId="{6F9696FA-8E20-4AA9-8083-595CE50B3F49}" srcOrd="8" destOrd="0" presId="urn:microsoft.com/office/officeart/2005/8/layout/list1"/>
    <dgm:cxn modelId="{50542630-ACE9-43A3-890E-29C2EC8556E7}" type="presParOf" srcId="{6F9696FA-8E20-4AA9-8083-595CE50B3F49}" destId="{0FADB35C-FD84-4C66-B531-37AF76B61FF7}" srcOrd="0" destOrd="0" presId="urn:microsoft.com/office/officeart/2005/8/layout/list1"/>
    <dgm:cxn modelId="{A2BE422E-04DC-4CCF-83E2-B3C74C161BE5}" type="presParOf" srcId="{6F9696FA-8E20-4AA9-8083-595CE50B3F49}" destId="{164ECF3E-D6B8-4872-B619-524F2D3DFDF4}" srcOrd="1" destOrd="0" presId="urn:microsoft.com/office/officeart/2005/8/layout/list1"/>
    <dgm:cxn modelId="{CA812F3E-D73D-4ED2-829F-CACE5504686E}" type="presParOf" srcId="{B21572A9-6C2B-4FC9-9956-5387349F4127}" destId="{DEB1C69C-BD89-4A60-AD86-B878689780E4}" srcOrd="9" destOrd="0" presId="urn:microsoft.com/office/officeart/2005/8/layout/list1"/>
    <dgm:cxn modelId="{A748EC66-57F4-4D6E-A06A-689AFE49B61C}" type="presParOf" srcId="{B21572A9-6C2B-4FC9-9956-5387349F4127}" destId="{4D51E9E8-0BF5-4839-8C28-24FEE0E5FEDF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CD7C662-2E31-4762-8F86-6DF65B684AA9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A368001-0E72-43E1-8295-402E9F65DF8E}">
      <dgm:prSet phldrT="[Текст]"/>
      <dgm:spPr/>
      <dgm:t>
        <a:bodyPr/>
        <a:lstStyle/>
        <a:p>
          <a:r>
            <a:rPr lang="ru-RU" dirty="0" smtClean="0"/>
            <a:t>Принцип интеграции </a:t>
          </a:r>
          <a:endParaRPr lang="ru-RU" dirty="0"/>
        </a:p>
      </dgm:t>
    </dgm:pt>
    <dgm:pt modelId="{397F4141-F5F5-4557-8B50-E061C13695E5}" type="parTrans" cxnId="{BC6556C9-9712-4847-8888-73E6DD9E5933}">
      <dgm:prSet/>
      <dgm:spPr/>
      <dgm:t>
        <a:bodyPr/>
        <a:lstStyle/>
        <a:p>
          <a:endParaRPr lang="ru-RU"/>
        </a:p>
      </dgm:t>
    </dgm:pt>
    <dgm:pt modelId="{D90F2C74-25B2-43FC-AE50-D804D7A6FE36}" type="sibTrans" cxnId="{BC6556C9-9712-4847-8888-73E6DD9E5933}">
      <dgm:prSet/>
      <dgm:spPr/>
      <dgm:t>
        <a:bodyPr/>
        <a:lstStyle/>
        <a:p>
          <a:endParaRPr lang="ru-RU"/>
        </a:p>
      </dgm:t>
    </dgm:pt>
    <dgm:pt modelId="{3381A7B4-7AD0-487F-AB72-CFE2ABBB3788}">
      <dgm:prSet phldrT="[Текст]"/>
      <dgm:spPr/>
      <dgm:t>
        <a:bodyPr/>
        <a:lstStyle/>
        <a:p>
          <a:r>
            <a:rPr lang="ru-RU" dirty="0" smtClean="0"/>
            <a:t>Принцип </a:t>
          </a:r>
          <a:r>
            <a:rPr lang="ru-RU" dirty="0" err="1" smtClean="0"/>
            <a:t>гуманизации</a:t>
          </a:r>
          <a:endParaRPr lang="ru-RU" dirty="0"/>
        </a:p>
      </dgm:t>
    </dgm:pt>
    <dgm:pt modelId="{9431A40D-8417-4750-899F-B627813C5FA5}" type="parTrans" cxnId="{7431EDB7-0531-4074-815D-693881408AA5}">
      <dgm:prSet/>
      <dgm:spPr/>
      <dgm:t>
        <a:bodyPr/>
        <a:lstStyle/>
        <a:p>
          <a:endParaRPr lang="ru-RU"/>
        </a:p>
      </dgm:t>
    </dgm:pt>
    <dgm:pt modelId="{9E421B09-EF6F-45BB-B13C-159DC2592239}" type="sibTrans" cxnId="{7431EDB7-0531-4074-815D-693881408AA5}">
      <dgm:prSet/>
      <dgm:spPr/>
      <dgm:t>
        <a:bodyPr/>
        <a:lstStyle/>
        <a:p>
          <a:endParaRPr lang="ru-RU"/>
        </a:p>
      </dgm:t>
    </dgm:pt>
    <dgm:pt modelId="{3AB5F94E-B7BD-4250-B698-05EA485622CE}">
      <dgm:prSet phldrT="[Текст]"/>
      <dgm:spPr/>
      <dgm:t>
        <a:bodyPr/>
        <a:lstStyle/>
        <a:p>
          <a:r>
            <a:rPr lang="ru-RU" dirty="0" smtClean="0"/>
            <a:t>Принцип безопасности</a:t>
          </a:r>
          <a:endParaRPr lang="ru-RU" dirty="0"/>
        </a:p>
      </dgm:t>
    </dgm:pt>
    <dgm:pt modelId="{B6080ECE-F448-4A31-8BAB-417CEB8AC4C6}" type="parTrans" cxnId="{40C4F28D-7D4B-4D21-B145-E3775735F470}">
      <dgm:prSet/>
      <dgm:spPr/>
      <dgm:t>
        <a:bodyPr/>
        <a:lstStyle/>
        <a:p>
          <a:endParaRPr lang="ru-RU"/>
        </a:p>
      </dgm:t>
    </dgm:pt>
    <dgm:pt modelId="{ED9BFC47-C684-4D73-8D0A-9C54634841B0}" type="sibTrans" cxnId="{40C4F28D-7D4B-4D21-B145-E3775735F470}">
      <dgm:prSet/>
      <dgm:spPr/>
      <dgm:t>
        <a:bodyPr/>
        <a:lstStyle/>
        <a:p>
          <a:endParaRPr lang="ru-RU"/>
        </a:p>
      </dgm:t>
    </dgm:pt>
    <dgm:pt modelId="{92603920-E11C-4868-A8B5-053A57FA3FF3}">
      <dgm:prSet phldrT="[Текст]"/>
      <dgm:spPr/>
      <dgm:t>
        <a:bodyPr/>
        <a:lstStyle/>
        <a:p>
          <a:r>
            <a:rPr lang="ru-RU" dirty="0" smtClean="0"/>
            <a:t>Принцип деятельности и интерактивности</a:t>
          </a:r>
          <a:endParaRPr lang="ru-RU" dirty="0"/>
        </a:p>
      </dgm:t>
    </dgm:pt>
    <dgm:pt modelId="{5B5E0BCC-D55D-4F89-B9D3-D5572F6C4862}" type="parTrans" cxnId="{40CE9661-17A9-416D-A297-13A773BE4BE1}">
      <dgm:prSet/>
      <dgm:spPr/>
      <dgm:t>
        <a:bodyPr/>
        <a:lstStyle/>
        <a:p>
          <a:endParaRPr lang="ru-RU"/>
        </a:p>
      </dgm:t>
    </dgm:pt>
    <dgm:pt modelId="{A0EECEC2-87E0-4D21-AB41-C4DDCDFEC501}" type="sibTrans" cxnId="{40CE9661-17A9-416D-A297-13A773BE4BE1}">
      <dgm:prSet/>
      <dgm:spPr/>
      <dgm:t>
        <a:bodyPr/>
        <a:lstStyle/>
        <a:p>
          <a:endParaRPr lang="ru-RU"/>
        </a:p>
      </dgm:t>
    </dgm:pt>
    <dgm:pt modelId="{4D267512-8C08-4A07-BD62-27C1F02B97A9}">
      <dgm:prSet phldrT="[Текст]"/>
      <dgm:spPr/>
      <dgm:t>
        <a:bodyPr/>
        <a:lstStyle/>
        <a:p>
          <a:r>
            <a:rPr lang="ru-RU" dirty="0" smtClean="0"/>
            <a:t>Принцип научности</a:t>
          </a:r>
          <a:endParaRPr lang="ru-RU" dirty="0"/>
        </a:p>
      </dgm:t>
    </dgm:pt>
    <dgm:pt modelId="{575DA128-3F06-4604-999F-BB431A66709D}" type="parTrans" cxnId="{FCDF62F9-4C85-4E8F-9B9C-5CDEE7DF7A99}">
      <dgm:prSet/>
      <dgm:spPr/>
      <dgm:t>
        <a:bodyPr/>
        <a:lstStyle/>
        <a:p>
          <a:endParaRPr lang="ru-RU"/>
        </a:p>
      </dgm:t>
    </dgm:pt>
    <dgm:pt modelId="{B06A212C-F922-4B77-98C2-41C52BCD022D}" type="sibTrans" cxnId="{FCDF62F9-4C85-4E8F-9B9C-5CDEE7DF7A99}">
      <dgm:prSet/>
      <dgm:spPr/>
      <dgm:t>
        <a:bodyPr/>
        <a:lstStyle/>
        <a:p>
          <a:endParaRPr lang="ru-RU"/>
        </a:p>
      </dgm:t>
    </dgm:pt>
    <dgm:pt modelId="{B4EBF39A-7F4C-48A1-88ED-820AD637F9BE}">
      <dgm:prSet phldrT="[Текст]"/>
      <dgm:spPr/>
      <dgm:t>
        <a:bodyPr/>
        <a:lstStyle/>
        <a:p>
          <a:r>
            <a:rPr lang="ru-RU" dirty="0" smtClean="0"/>
            <a:t>Принцип </a:t>
          </a:r>
          <a:r>
            <a:rPr lang="ru-RU" dirty="0" err="1" smtClean="0"/>
            <a:t>культуросообразности</a:t>
          </a:r>
          <a:endParaRPr lang="ru-RU" dirty="0"/>
        </a:p>
      </dgm:t>
    </dgm:pt>
    <dgm:pt modelId="{9A143EEC-57E6-4A50-9B87-A33125D980E1}" type="parTrans" cxnId="{F085B6BC-5E26-4967-832A-1EE4BC8F6B14}">
      <dgm:prSet/>
      <dgm:spPr/>
      <dgm:t>
        <a:bodyPr/>
        <a:lstStyle/>
        <a:p>
          <a:endParaRPr lang="ru-RU"/>
        </a:p>
      </dgm:t>
    </dgm:pt>
    <dgm:pt modelId="{DE2DE5F2-15C3-464C-8921-DFFFA0058D36}" type="sibTrans" cxnId="{F085B6BC-5E26-4967-832A-1EE4BC8F6B14}">
      <dgm:prSet/>
      <dgm:spPr/>
      <dgm:t>
        <a:bodyPr/>
        <a:lstStyle/>
        <a:p>
          <a:endParaRPr lang="ru-RU"/>
        </a:p>
      </dgm:t>
    </dgm:pt>
    <dgm:pt modelId="{9B06F4B1-3740-4422-8767-F369DDA76DE5}">
      <dgm:prSet phldrT="[Текст]"/>
      <dgm:spPr/>
      <dgm:t>
        <a:bodyPr/>
        <a:lstStyle/>
        <a:p>
          <a:r>
            <a:rPr lang="ru-RU" dirty="0" smtClean="0"/>
            <a:t>Принцип партнерства</a:t>
          </a:r>
          <a:endParaRPr lang="ru-RU" dirty="0"/>
        </a:p>
      </dgm:t>
    </dgm:pt>
    <dgm:pt modelId="{D1C2AF34-BB61-4F4A-9CFB-5366F0ABAD44}" type="parTrans" cxnId="{195A7F9E-06BA-4C5A-B3D0-04D5B3C57AE1}">
      <dgm:prSet/>
      <dgm:spPr/>
      <dgm:t>
        <a:bodyPr/>
        <a:lstStyle/>
        <a:p>
          <a:endParaRPr lang="ru-RU"/>
        </a:p>
      </dgm:t>
    </dgm:pt>
    <dgm:pt modelId="{AEB7FFBA-A581-4294-AA0E-8CE8C9C3E468}" type="sibTrans" cxnId="{195A7F9E-06BA-4C5A-B3D0-04D5B3C57AE1}">
      <dgm:prSet/>
      <dgm:spPr/>
      <dgm:t>
        <a:bodyPr/>
        <a:lstStyle/>
        <a:p>
          <a:endParaRPr lang="ru-RU"/>
        </a:p>
      </dgm:t>
    </dgm:pt>
    <dgm:pt modelId="{40E34955-2C9D-49EB-A3CD-AB30EF30C11B}">
      <dgm:prSet phldrT="[Текст]" phldr="1"/>
      <dgm:spPr/>
      <dgm:t>
        <a:bodyPr/>
        <a:lstStyle/>
        <a:p>
          <a:endParaRPr lang="ru-RU"/>
        </a:p>
      </dgm:t>
    </dgm:pt>
    <dgm:pt modelId="{5AF3695C-A4B8-4E98-905F-FB12B97BE32C}" type="parTrans" cxnId="{ED1CFE70-DBA7-4E75-8837-09476BC3630F}">
      <dgm:prSet/>
      <dgm:spPr/>
      <dgm:t>
        <a:bodyPr/>
        <a:lstStyle/>
        <a:p>
          <a:endParaRPr lang="ru-RU"/>
        </a:p>
      </dgm:t>
    </dgm:pt>
    <dgm:pt modelId="{D7CA2C88-32DE-4BCD-9BBB-73EF3E0400FB}" type="sibTrans" cxnId="{ED1CFE70-DBA7-4E75-8837-09476BC3630F}">
      <dgm:prSet/>
      <dgm:spPr/>
      <dgm:t>
        <a:bodyPr/>
        <a:lstStyle/>
        <a:p>
          <a:endParaRPr lang="ru-RU"/>
        </a:p>
      </dgm:t>
    </dgm:pt>
    <dgm:pt modelId="{3C8E9B21-049F-4971-9B68-C03976A7B14F}" type="pres">
      <dgm:prSet presAssocID="{ACD7C662-2E31-4762-8F86-6DF65B684AA9}" presName="Name0" presStyleCnt="0">
        <dgm:presLayoutVars>
          <dgm:chMax val="7"/>
          <dgm:chPref val="7"/>
          <dgm:dir/>
        </dgm:presLayoutVars>
      </dgm:prSet>
      <dgm:spPr/>
    </dgm:pt>
    <dgm:pt modelId="{9CFC091D-D36C-4493-9659-C1E5176586F5}" type="pres">
      <dgm:prSet presAssocID="{ACD7C662-2E31-4762-8F86-6DF65B684AA9}" presName="Name1" presStyleCnt="0"/>
      <dgm:spPr/>
    </dgm:pt>
    <dgm:pt modelId="{0DB061BB-2C02-455D-A39F-67C1F5F64292}" type="pres">
      <dgm:prSet presAssocID="{ACD7C662-2E31-4762-8F86-6DF65B684AA9}" presName="cycle" presStyleCnt="0"/>
      <dgm:spPr/>
    </dgm:pt>
    <dgm:pt modelId="{44DD0601-7ECF-47E2-803E-CEC7892D8C57}" type="pres">
      <dgm:prSet presAssocID="{ACD7C662-2E31-4762-8F86-6DF65B684AA9}" presName="srcNode" presStyleLbl="node1" presStyleIdx="0" presStyleCnt="7"/>
      <dgm:spPr/>
    </dgm:pt>
    <dgm:pt modelId="{3434F4D7-A29A-4913-9EA3-473598F61299}" type="pres">
      <dgm:prSet presAssocID="{ACD7C662-2E31-4762-8F86-6DF65B684AA9}" presName="conn" presStyleLbl="parChTrans1D2" presStyleIdx="0" presStyleCnt="1"/>
      <dgm:spPr/>
    </dgm:pt>
    <dgm:pt modelId="{23D08BFC-E19C-410A-9B0D-804DD8EA2DF9}" type="pres">
      <dgm:prSet presAssocID="{ACD7C662-2E31-4762-8F86-6DF65B684AA9}" presName="extraNode" presStyleLbl="node1" presStyleIdx="0" presStyleCnt="7"/>
      <dgm:spPr/>
    </dgm:pt>
    <dgm:pt modelId="{737D6001-56A0-4DF4-95BC-3670DB6618C6}" type="pres">
      <dgm:prSet presAssocID="{ACD7C662-2E31-4762-8F86-6DF65B684AA9}" presName="dstNode" presStyleLbl="node1" presStyleIdx="0" presStyleCnt="7"/>
      <dgm:spPr/>
    </dgm:pt>
    <dgm:pt modelId="{1DDFB2B8-CF93-484E-BBFF-ECAC7C96CE0F}" type="pres">
      <dgm:prSet presAssocID="{BA368001-0E72-43E1-8295-402E9F65DF8E}" presName="text_1" presStyleLbl="node1" presStyleIdx="0" presStyleCnt="7">
        <dgm:presLayoutVars>
          <dgm:bulletEnabled val="1"/>
        </dgm:presLayoutVars>
      </dgm:prSet>
      <dgm:spPr/>
    </dgm:pt>
    <dgm:pt modelId="{4522E7A7-C5C8-47A6-B9AC-6858FFA98DDE}" type="pres">
      <dgm:prSet presAssocID="{BA368001-0E72-43E1-8295-402E9F65DF8E}" presName="accent_1" presStyleCnt="0"/>
      <dgm:spPr/>
    </dgm:pt>
    <dgm:pt modelId="{F7E40F01-40BC-4312-84F7-789868DC6176}" type="pres">
      <dgm:prSet presAssocID="{BA368001-0E72-43E1-8295-402E9F65DF8E}" presName="accentRepeatNode" presStyleLbl="solidFgAcc1" presStyleIdx="0" presStyleCnt="7"/>
      <dgm:spPr/>
    </dgm:pt>
    <dgm:pt modelId="{3DB5E551-9E53-4579-83C3-601D987927C3}" type="pres">
      <dgm:prSet presAssocID="{92603920-E11C-4868-A8B5-053A57FA3FF3}" presName="text_2" presStyleLbl="node1" presStyleIdx="1" presStyleCnt="7">
        <dgm:presLayoutVars>
          <dgm:bulletEnabled val="1"/>
        </dgm:presLayoutVars>
      </dgm:prSet>
      <dgm:spPr/>
    </dgm:pt>
    <dgm:pt modelId="{FFE99ED4-F390-44F2-BA16-B366BB8D6B28}" type="pres">
      <dgm:prSet presAssocID="{92603920-E11C-4868-A8B5-053A57FA3FF3}" presName="accent_2" presStyleCnt="0"/>
      <dgm:spPr/>
    </dgm:pt>
    <dgm:pt modelId="{829B83FF-82B3-4196-8A2C-178ADA67F68B}" type="pres">
      <dgm:prSet presAssocID="{92603920-E11C-4868-A8B5-053A57FA3FF3}" presName="accentRepeatNode" presStyleLbl="solidFgAcc1" presStyleIdx="1" presStyleCnt="7"/>
      <dgm:spPr/>
    </dgm:pt>
    <dgm:pt modelId="{67F15657-474D-4368-AC4E-909E90DFE585}" type="pres">
      <dgm:prSet presAssocID="{4D267512-8C08-4A07-BD62-27C1F02B97A9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C1A0A4-8CB7-47F3-8008-43A74E1DD1AA}" type="pres">
      <dgm:prSet presAssocID="{4D267512-8C08-4A07-BD62-27C1F02B97A9}" presName="accent_3" presStyleCnt="0"/>
      <dgm:spPr/>
    </dgm:pt>
    <dgm:pt modelId="{9C17C869-9052-4C23-9A44-18B63937D1EB}" type="pres">
      <dgm:prSet presAssocID="{4D267512-8C08-4A07-BD62-27C1F02B97A9}" presName="accentRepeatNode" presStyleLbl="solidFgAcc1" presStyleIdx="2" presStyleCnt="7"/>
      <dgm:spPr/>
    </dgm:pt>
    <dgm:pt modelId="{A7CB6367-22E9-457A-B8B6-4BA7084A6804}" type="pres">
      <dgm:prSet presAssocID="{B4EBF39A-7F4C-48A1-88ED-820AD637F9BE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277D60-A4A8-4147-9D2E-A121BCE121E3}" type="pres">
      <dgm:prSet presAssocID="{B4EBF39A-7F4C-48A1-88ED-820AD637F9BE}" presName="accent_4" presStyleCnt="0"/>
      <dgm:spPr/>
    </dgm:pt>
    <dgm:pt modelId="{5D3A5CC0-920A-4D89-A095-1C1301416D46}" type="pres">
      <dgm:prSet presAssocID="{B4EBF39A-7F4C-48A1-88ED-820AD637F9BE}" presName="accentRepeatNode" presStyleLbl="solidFgAcc1" presStyleIdx="3" presStyleCnt="7"/>
      <dgm:spPr/>
    </dgm:pt>
    <dgm:pt modelId="{5953D68F-37FF-4788-8A1C-24556476AB24}" type="pres">
      <dgm:prSet presAssocID="{9B06F4B1-3740-4422-8767-F369DDA76DE5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52EAE7-8AF5-4BA5-BD99-2955A864191B}" type="pres">
      <dgm:prSet presAssocID="{9B06F4B1-3740-4422-8767-F369DDA76DE5}" presName="accent_5" presStyleCnt="0"/>
      <dgm:spPr/>
    </dgm:pt>
    <dgm:pt modelId="{EEE5A4DC-41CC-42AD-A349-12C30DCE006A}" type="pres">
      <dgm:prSet presAssocID="{9B06F4B1-3740-4422-8767-F369DDA76DE5}" presName="accentRepeatNode" presStyleLbl="solidFgAcc1" presStyleIdx="4" presStyleCnt="7"/>
      <dgm:spPr/>
    </dgm:pt>
    <dgm:pt modelId="{FCA8C376-7DF1-4E76-86C8-A79DF19943D3}" type="pres">
      <dgm:prSet presAssocID="{3381A7B4-7AD0-487F-AB72-CFE2ABBB3788}" presName="text_6" presStyleLbl="node1" presStyleIdx="5" presStyleCnt="7">
        <dgm:presLayoutVars>
          <dgm:bulletEnabled val="1"/>
        </dgm:presLayoutVars>
      </dgm:prSet>
      <dgm:spPr/>
    </dgm:pt>
    <dgm:pt modelId="{01A368DE-4085-4744-91CF-43EA7BD166D8}" type="pres">
      <dgm:prSet presAssocID="{3381A7B4-7AD0-487F-AB72-CFE2ABBB3788}" presName="accent_6" presStyleCnt="0"/>
      <dgm:spPr/>
    </dgm:pt>
    <dgm:pt modelId="{8E6AA437-4723-415C-834B-DB9E57F00356}" type="pres">
      <dgm:prSet presAssocID="{3381A7B4-7AD0-487F-AB72-CFE2ABBB3788}" presName="accentRepeatNode" presStyleLbl="solidFgAcc1" presStyleIdx="5" presStyleCnt="7"/>
      <dgm:spPr/>
    </dgm:pt>
    <dgm:pt modelId="{19E69E14-316E-41AC-A70F-E7C1F07FE53F}" type="pres">
      <dgm:prSet presAssocID="{3AB5F94E-B7BD-4250-B698-05EA485622CE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48A9E1-DA7C-43EE-837A-CDCA51F706A4}" type="pres">
      <dgm:prSet presAssocID="{3AB5F94E-B7BD-4250-B698-05EA485622CE}" presName="accent_7" presStyleCnt="0"/>
      <dgm:spPr/>
    </dgm:pt>
    <dgm:pt modelId="{7EF3239F-C93D-45B4-B635-E3CA11FFC6DC}" type="pres">
      <dgm:prSet presAssocID="{3AB5F94E-B7BD-4250-B698-05EA485622CE}" presName="accentRepeatNode" presStyleLbl="solidFgAcc1" presStyleIdx="6" presStyleCnt="7"/>
      <dgm:spPr/>
    </dgm:pt>
  </dgm:ptLst>
  <dgm:cxnLst>
    <dgm:cxn modelId="{4B57871C-E133-4504-996A-A1D5D08F99A5}" type="presOf" srcId="{D90F2C74-25B2-43FC-AE50-D804D7A6FE36}" destId="{3434F4D7-A29A-4913-9EA3-473598F61299}" srcOrd="0" destOrd="0" presId="urn:microsoft.com/office/officeart/2008/layout/VerticalCurvedList"/>
    <dgm:cxn modelId="{40C4F28D-7D4B-4D21-B145-E3775735F470}" srcId="{ACD7C662-2E31-4762-8F86-6DF65B684AA9}" destId="{3AB5F94E-B7BD-4250-B698-05EA485622CE}" srcOrd="6" destOrd="0" parTransId="{B6080ECE-F448-4A31-8BAB-417CEB8AC4C6}" sibTransId="{ED9BFC47-C684-4D73-8D0A-9C54634841B0}"/>
    <dgm:cxn modelId="{FCDF62F9-4C85-4E8F-9B9C-5CDEE7DF7A99}" srcId="{ACD7C662-2E31-4762-8F86-6DF65B684AA9}" destId="{4D267512-8C08-4A07-BD62-27C1F02B97A9}" srcOrd="2" destOrd="0" parTransId="{575DA128-3F06-4604-999F-BB431A66709D}" sibTransId="{B06A212C-F922-4B77-98C2-41C52BCD022D}"/>
    <dgm:cxn modelId="{40CE9661-17A9-416D-A297-13A773BE4BE1}" srcId="{ACD7C662-2E31-4762-8F86-6DF65B684AA9}" destId="{92603920-E11C-4868-A8B5-053A57FA3FF3}" srcOrd="1" destOrd="0" parTransId="{5B5E0BCC-D55D-4F89-B9D3-D5572F6C4862}" sibTransId="{A0EECEC2-87E0-4D21-AB41-C4DDCDFEC501}"/>
    <dgm:cxn modelId="{ED1CFE70-DBA7-4E75-8837-09476BC3630F}" srcId="{ACD7C662-2E31-4762-8F86-6DF65B684AA9}" destId="{40E34955-2C9D-49EB-A3CD-AB30EF30C11B}" srcOrd="7" destOrd="0" parTransId="{5AF3695C-A4B8-4E98-905F-FB12B97BE32C}" sibTransId="{D7CA2C88-32DE-4BCD-9BBB-73EF3E0400FB}"/>
    <dgm:cxn modelId="{195A7F9E-06BA-4C5A-B3D0-04D5B3C57AE1}" srcId="{ACD7C662-2E31-4762-8F86-6DF65B684AA9}" destId="{9B06F4B1-3740-4422-8767-F369DDA76DE5}" srcOrd="4" destOrd="0" parTransId="{D1C2AF34-BB61-4F4A-9CFB-5366F0ABAD44}" sibTransId="{AEB7FFBA-A581-4294-AA0E-8CE8C9C3E468}"/>
    <dgm:cxn modelId="{FCF4713D-47DF-4E5E-8593-B8C671289085}" type="presOf" srcId="{92603920-E11C-4868-A8B5-053A57FA3FF3}" destId="{3DB5E551-9E53-4579-83C3-601D987927C3}" srcOrd="0" destOrd="0" presId="urn:microsoft.com/office/officeart/2008/layout/VerticalCurvedList"/>
    <dgm:cxn modelId="{FE064162-B43C-4962-A8A1-E96B3392FC2E}" type="presOf" srcId="{BA368001-0E72-43E1-8295-402E9F65DF8E}" destId="{1DDFB2B8-CF93-484E-BBFF-ECAC7C96CE0F}" srcOrd="0" destOrd="0" presId="urn:microsoft.com/office/officeart/2008/layout/VerticalCurvedList"/>
    <dgm:cxn modelId="{D89C7E9C-6A95-4C9E-BFC0-0DD014A63FC1}" type="presOf" srcId="{4D267512-8C08-4A07-BD62-27C1F02B97A9}" destId="{67F15657-474D-4368-AC4E-909E90DFE585}" srcOrd="0" destOrd="0" presId="urn:microsoft.com/office/officeart/2008/layout/VerticalCurvedList"/>
    <dgm:cxn modelId="{F085B6BC-5E26-4967-832A-1EE4BC8F6B14}" srcId="{ACD7C662-2E31-4762-8F86-6DF65B684AA9}" destId="{B4EBF39A-7F4C-48A1-88ED-820AD637F9BE}" srcOrd="3" destOrd="0" parTransId="{9A143EEC-57E6-4A50-9B87-A33125D980E1}" sibTransId="{DE2DE5F2-15C3-464C-8921-DFFFA0058D36}"/>
    <dgm:cxn modelId="{E444A18A-D445-4D5A-B7F7-CF03EBBFD60A}" type="presOf" srcId="{3AB5F94E-B7BD-4250-B698-05EA485622CE}" destId="{19E69E14-316E-41AC-A70F-E7C1F07FE53F}" srcOrd="0" destOrd="0" presId="urn:microsoft.com/office/officeart/2008/layout/VerticalCurvedList"/>
    <dgm:cxn modelId="{90113628-639C-47A0-9A9F-476B5714A3C4}" type="presOf" srcId="{3381A7B4-7AD0-487F-AB72-CFE2ABBB3788}" destId="{FCA8C376-7DF1-4E76-86C8-A79DF19943D3}" srcOrd="0" destOrd="0" presId="urn:microsoft.com/office/officeart/2008/layout/VerticalCurvedList"/>
    <dgm:cxn modelId="{8D53EA17-9FAE-4755-A535-66689FD1B0B1}" type="presOf" srcId="{ACD7C662-2E31-4762-8F86-6DF65B684AA9}" destId="{3C8E9B21-049F-4971-9B68-C03976A7B14F}" srcOrd="0" destOrd="0" presId="urn:microsoft.com/office/officeart/2008/layout/VerticalCurvedList"/>
    <dgm:cxn modelId="{BC6556C9-9712-4847-8888-73E6DD9E5933}" srcId="{ACD7C662-2E31-4762-8F86-6DF65B684AA9}" destId="{BA368001-0E72-43E1-8295-402E9F65DF8E}" srcOrd="0" destOrd="0" parTransId="{397F4141-F5F5-4557-8B50-E061C13695E5}" sibTransId="{D90F2C74-25B2-43FC-AE50-D804D7A6FE36}"/>
    <dgm:cxn modelId="{8252401E-DF37-4365-A90A-759E301A88F1}" type="presOf" srcId="{9B06F4B1-3740-4422-8767-F369DDA76DE5}" destId="{5953D68F-37FF-4788-8A1C-24556476AB24}" srcOrd="0" destOrd="0" presId="urn:microsoft.com/office/officeart/2008/layout/VerticalCurvedList"/>
    <dgm:cxn modelId="{B7EB6709-DFB3-4434-AD6D-EA31AB38A8EA}" type="presOf" srcId="{B4EBF39A-7F4C-48A1-88ED-820AD637F9BE}" destId="{A7CB6367-22E9-457A-B8B6-4BA7084A6804}" srcOrd="0" destOrd="0" presId="urn:microsoft.com/office/officeart/2008/layout/VerticalCurvedList"/>
    <dgm:cxn modelId="{7431EDB7-0531-4074-815D-693881408AA5}" srcId="{ACD7C662-2E31-4762-8F86-6DF65B684AA9}" destId="{3381A7B4-7AD0-487F-AB72-CFE2ABBB3788}" srcOrd="5" destOrd="0" parTransId="{9431A40D-8417-4750-899F-B627813C5FA5}" sibTransId="{9E421B09-EF6F-45BB-B13C-159DC2592239}"/>
    <dgm:cxn modelId="{966BA3F0-2896-4F0B-AE5F-9FD534E40E29}" type="presParOf" srcId="{3C8E9B21-049F-4971-9B68-C03976A7B14F}" destId="{9CFC091D-D36C-4493-9659-C1E5176586F5}" srcOrd="0" destOrd="0" presId="urn:microsoft.com/office/officeart/2008/layout/VerticalCurvedList"/>
    <dgm:cxn modelId="{B8F3C7BA-2098-4636-972E-B93BB9DB8E4D}" type="presParOf" srcId="{9CFC091D-D36C-4493-9659-C1E5176586F5}" destId="{0DB061BB-2C02-455D-A39F-67C1F5F64292}" srcOrd="0" destOrd="0" presId="urn:microsoft.com/office/officeart/2008/layout/VerticalCurvedList"/>
    <dgm:cxn modelId="{1875143D-C781-4236-96DC-AB90DCB447AD}" type="presParOf" srcId="{0DB061BB-2C02-455D-A39F-67C1F5F64292}" destId="{44DD0601-7ECF-47E2-803E-CEC7892D8C57}" srcOrd="0" destOrd="0" presId="urn:microsoft.com/office/officeart/2008/layout/VerticalCurvedList"/>
    <dgm:cxn modelId="{2A730492-4EA7-4E5A-880F-5087284F7B4F}" type="presParOf" srcId="{0DB061BB-2C02-455D-A39F-67C1F5F64292}" destId="{3434F4D7-A29A-4913-9EA3-473598F61299}" srcOrd="1" destOrd="0" presId="urn:microsoft.com/office/officeart/2008/layout/VerticalCurvedList"/>
    <dgm:cxn modelId="{9292BE09-D9DA-46A1-985B-397767F33CA4}" type="presParOf" srcId="{0DB061BB-2C02-455D-A39F-67C1F5F64292}" destId="{23D08BFC-E19C-410A-9B0D-804DD8EA2DF9}" srcOrd="2" destOrd="0" presId="urn:microsoft.com/office/officeart/2008/layout/VerticalCurvedList"/>
    <dgm:cxn modelId="{C329E7E6-053F-45A2-AE4C-78B3C378AFE8}" type="presParOf" srcId="{0DB061BB-2C02-455D-A39F-67C1F5F64292}" destId="{737D6001-56A0-4DF4-95BC-3670DB6618C6}" srcOrd="3" destOrd="0" presId="urn:microsoft.com/office/officeart/2008/layout/VerticalCurvedList"/>
    <dgm:cxn modelId="{C105798A-CA62-445F-A499-7E6B26C7FD2A}" type="presParOf" srcId="{9CFC091D-D36C-4493-9659-C1E5176586F5}" destId="{1DDFB2B8-CF93-484E-BBFF-ECAC7C96CE0F}" srcOrd="1" destOrd="0" presId="urn:microsoft.com/office/officeart/2008/layout/VerticalCurvedList"/>
    <dgm:cxn modelId="{D7516AB3-569D-4276-8813-05630338FB73}" type="presParOf" srcId="{9CFC091D-D36C-4493-9659-C1E5176586F5}" destId="{4522E7A7-C5C8-47A6-B9AC-6858FFA98DDE}" srcOrd="2" destOrd="0" presId="urn:microsoft.com/office/officeart/2008/layout/VerticalCurvedList"/>
    <dgm:cxn modelId="{1BD3C538-F080-4C91-9D36-E05E4B0FA57A}" type="presParOf" srcId="{4522E7A7-C5C8-47A6-B9AC-6858FFA98DDE}" destId="{F7E40F01-40BC-4312-84F7-789868DC6176}" srcOrd="0" destOrd="0" presId="urn:microsoft.com/office/officeart/2008/layout/VerticalCurvedList"/>
    <dgm:cxn modelId="{B29DCD82-E603-4277-AD4F-47934BCA28B5}" type="presParOf" srcId="{9CFC091D-D36C-4493-9659-C1E5176586F5}" destId="{3DB5E551-9E53-4579-83C3-601D987927C3}" srcOrd="3" destOrd="0" presId="urn:microsoft.com/office/officeart/2008/layout/VerticalCurvedList"/>
    <dgm:cxn modelId="{488BB953-57D8-4929-A4A3-C1CA0037423C}" type="presParOf" srcId="{9CFC091D-D36C-4493-9659-C1E5176586F5}" destId="{FFE99ED4-F390-44F2-BA16-B366BB8D6B28}" srcOrd="4" destOrd="0" presId="urn:microsoft.com/office/officeart/2008/layout/VerticalCurvedList"/>
    <dgm:cxn modelId="{572E9F7D-9998-47C0-8E9B-A218A52FCE06}" type="presParOf" srcId="{FFE99ED4-F390-44F2-BA16-B366BB8D6B28}" destId="{829B83FF-82B3-4196-8A2C-178ADA67F68B}" srcOrd="0" destOrd="0" presId="urn:microsoft.com/office/officeart/2008/layout/VerticalCurvedList"/>
    <dgm:cxn modelId="{3DD3FB26-0685-4998-A12B-5D5C0F45D240}" type="presParOf" srcId="{9CFC091D-D36C-4493-9659-C1E5176586F5}" destId="{67F15657-474D-4368-AC4E-909E90DFE585}" srcOrd="5" destOrd="0" presId="urn:microsoft.com/office/officeart/2008/layout/VerticalCurvedList"/>
    <dgm:cxn modelId="{57847262-52C7-4BB7-8123-D318976977D1}" type="presParOf" srcId="{9CFC091D-D36C-4493-9659-C1E5176586F5}" destId="{9CC1A0A4-8CB7-47F3-8008-43A74E1DD1AA}" srcOrd="6" destOrd="0" presId="urn:microsoft.com/office/officeart/2008/layout/VerticalCurvedList"/>
    <dgm:cxn modelId="{B4F78157-7DF0-4C0F-9B72-24A0350C10E6}" type="presParOf" srcId="{9CC1A0A4-8CB7-47F3-8008-43A74E1DD1AA}" destId="{9C17C869-9052-4C23-9A44-18B63937D1EB}" srcOrd="0" destOrd="0" presId="urn:microsoft.com/office/officeart/2008/layout/VerticalCurvedList"/>
    <dgm:cxn modelId="{8323ADD5-F229-44CC-94E8-7BEDA9144116}" type="presParOf" srcId="{9CFC091D-D36C-4493-9659-C1E5176586F5}" destId="{A7CB6367-22E9-457A-B8B6-4BA7084A6804}" srcOrd="7" destOrd="0" presId="urn:microsoft.com/office/officeart/2008/layout/VerticalCurvedList"/>
    <dgm:cxn modelId="{9F71B318-5CC7-48FA-8566-83E883E75518}" type="presParOf" srcId="{9CFC091D-D36C-4493-9659-C1E5176586F5}" destId="{CC277D60-A4A8-4147-9D2E-A121BCE121E3}" srcOrd="8" destOrd="0" presId="urn:microsoft.com/office/officeart/2008/layout/VerticalCurvedList"/>
    <dgm:cxn modelId="{41B0A5FC-2516-4547-B431-971476AC3768}" type="presParOf" srcId="{CC277D60-A4A8-4147-9D2E-A121BCE121E3}" destId="{5D3A5CC0-920A-4D89-A095-1C1301416D46}" srcOrd="0" destOrd="0" presId="urn:microsoft.com/office/officeart/2008/layout/VerticalCurvedList"/>
    <dgm:cxn modelId="{1A753A7C-FE6F-4CF9-9783-1FA28E3F1061}" type="presParOf" srcId="{9CFC091D-D36C-4493-9659-C1E5176586F5}" destId="{5953D68F-37FF-4788-8A1C-24556476AB24}" srcOrd="9" destOrd="0" presId="urn:microsoft.com/office/officeart/2008/layout/VerticalCurvedList"/>
    <dgm:cxn modelId="{84F5876C-FB4A-407A-948A-07E845633E95}" type="presParOf" srcId="{9CFC091D-D36C-4493-9659-C1E5176586F5}" destId="{3552EAE7-8AF5-4BA5-BD99-2955A864191B}" srcOrd="10" destOrd="0" presId="urn:microsoft.com/office/officeart/2008/layout/VerticalCurvedList"/>
    <dgm:cxn modelId="{6EE4B289-0193-4B86-97D5-41B458DA3F1F}" type="presParOf" srcId="{3552EAE7-8AF5-4BA5-BD99-2955A864191B}" destId="{EEE5A4DC-41CC-42AD-A349-12C30DCE006A}" srcOrd="0" destOrd="0" presId="urn:microsoft.com/office/officeart/2008/layout/VerticalCurvedList"/>
    <dgm:cxn modelId="{15182A12-6212-41E9-AE02-F77698462A0A}" type="presParOf" srcId="{9CFC091D-D36C-4493-9659-C1E5176586F5}" destId="{FCA8C376-7DF1-4E76-86C8-A79DF19943D3}" srcOrd="11" destOrd="0" presId="urn:microsoft.com/office/officeart/2008/layout/VerticalCurvedList"/>
    <dgm:cxn modelId="{F2DAC83D-EADE-451A-875B-AC31918758BD}" type="presParOf" srcId="{9CFC091D-D36C-4493-9659-C1E5176586F5}" destId="{01A368DE-4085-4744-91CF-43EA7BD166D8}" srcOrd="12" destOrd="0" presId="urn:microsoft.com/office/officeart/2008/layout/VerticalCurvedList"/>
    <dgm:cxn modelId="{68851700-C77B-44CD-8255-3941B690048C}" type="presParOf" srcId="{01A368DE-4085-4744-91CF-43EA7BD166D8}" destId="{8E6AA437-4723-415C-834B-DB9E57F00356}" srcOrd="0" destOrd="0" presId="urn:microsoft.com/office/officeart/2008/layout/VerticalCurvedList"/>
    <dgm:cxn modelId="{5D660405-4D24-4D61-A523-6A4696DC6B76}" type="presParOf" srcId="{9CFC091D-D36C-4493-9659-C1E5176586F5}" destId="{19E69E14-316E-41AC-A70F-E7C1F07FE53F}" srcOrd="13" destOrd="0" presId="urn:microsoft.com/office/officeart/2008/layout/VerticalCurvedList"/>
    <dgm:cxn modelId="{4AC2457D-BC0F-47F9-AA3B-CA14D29F8203}" type="presParOf" srcId="{9CFC091D-D36C-4493-9659-C1E5176586F5}" destId="{FC48A9E1-DA7C-43EE-837A-CDCA51F706A4}" srcOrd="14" destOrd="0" presId="urn:microsoft.com/office/officeart/2008/layout/VerticalCurvedList"/>
    <dgm:cxn modelId="{DFA44DBF-3130-40A2-9E1F-35722FFF48F1}" type="presParOf" srcId="{FC48A9E1-DA7C-43EE-837A-CDCA51F706A4}" destId="{7EF3239F-C93D-45B4-B635-E3CA11FFC6D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E8A5B87-0344-4541-8D0A-8A128C967AFC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EA75C9D9-E53B-436B-A63D-00012B15B0AA}">
      <dgm:prSet phldrT="[Текст]"/>
      <dgm:spPr/>
      <dgm:t>
        <a:bodyPr/>
        <a:lstStyle/>
        <a:p>
          <a:r>
            <a:rPr lang="ru-RU" dirty="0" smtClean="0"/>
            <a:t>Подготовительный этап</a:t>
          </a:r>
          <a:endParaRPr lang="ru-RU" dirty="0"/>
        </a:p>
      </dgm:t>
    </dgm:pt>
    <dgm:pt modelId="{7FA307B8-6E15-4224-9205-B25AD2EE9648}" type="parTrans" cxnId="{0B55412B-CB92-4FC9-A3B1-A6BC42A72A82}">
      <dgm:prSet/>
      <dgm:spPr/>
      <dgm:t>
        <a:bodyPr/>
        <a:lstStyle/>
        <a:p>
          <a:endParaRPr lang="ru-RU"/>
        </a:p>
      </dgm:t>
    </dgm:pt>
    <dgm:pt modelId="{4E0F2CCF-8D83-47EE-A57B-E6FD44BD5F50}" type="sibTrans" cxnId="{0B55412B-CB92-4FC9-A3B1-A6BC42A72A82}">
      <dgm:prSet/>
      <dgm:spPr/>
      <dgm:t>
        <a:bodyPr/>
        <a:lstStyle/>
        <a:p>
          <a:endParaRPr lang="ru-RU"/>
        </a:p>
      </dgm:t>
    </dgm:pt>
    <dgm:pt modelId="{9AD216A2-4400-411F-9FD7-CB9B59FC5D48}">
      <dgm:prSet phldrT="[Текст]"/>
      <dgm:spPr/>
      <dgm:t>
        <a:bodyPr/>
        <a:lstStyle/>
        <a:p>
          <a:r>
            <a:rPr lang="ru-RU" dirty="0" smtClean="0"/>
            <a:t>Практический   этап</a:t>
          </a:r>
          <a:endParaRPr lang="ru-RU" dirty="0"/>
        </a:p>
      </dgm:t>
    </dgm:pt>
    <dgm:pt modelId="{9C91A20C-F554-4BB4-86A9-DDD5C569C4A6}" type="parTrans" cxnId="{E1CA7AC9-42DD-48C8-8135-AD0BF961A427}">
      <dgm:prSet/>
      <dgm:spPr/>
      <dgm:t>
        <a:bodyPr/>
        <a:lstStyle/>
        <a:p>
          <a:endParaRPr lang="ru-RU"/>
        </a:p>
      </dgm:t>
    </dgm:pt>
    <dgm:pt modelId="{034A5662-B3B5-49B1-863F-83FC5A52B434}" type="sibTrans" cxnId="{E1CA7AC9-42DD-48C8-8135-AD0BF961A427}">
      <dgm:prSet/>
      <dgm:spPr/>
      <dgm:t>
        <a:bodyPr/>
        <a:lstStyle/>
        <a:p>
          <a:endParaRPr lang="ru-RU"/>
        </a:p>
      </dgm:t>
    </dgm:pt>
    <dgm:pt modelId="{F348F7F8-621F-4A05-9D12-E4847E1B73C9}">
      <dgm:prSet phldrT="[Текст]"/>
      <dgm:spPr/>
      <dgm:t>
        <a:bodyPr/>
        <a:lstStyle/>
        <a:p>
          <a:r>
            <a:rPr lang="ru-RU" dirty="0" smtClean="0"/>
            <a:t>Заключительный этап</a:t>
          </a:r>
          <a:endParaRPr lang="ru-RU" dirty="0"/>
        </a:p>
      </dgm:t>
    </dgm:pt>
    <dgm:pt modelId="{88633174-BAAB-4B53-9DF8-AE93B59E2FAF}" type="parTrans" cxnId="{0EBD8627-4023-4269-9010-2D7E5443E9B9}">
      <dgm:prSet/>
      <dgm:spPr/>
      <dgm:t>
        <a:bodyPr/>
        <a:lstStyle/>
        <a:p>
          <a:endParaRPr lang="ru-RU"/>
        </a:p>
      </dgm:t>
    </dgm:pt>
    <dgm:pt modelId="{D9E4EEC8-86FA-462D-8D1E-24EFB5D01A45}" type="sibTrans" cxnId="{0EBD8627-4023-4269-9010-2D7E5443E9B9}">
      <dgm:prSet/>
      <dgm:spPr/>
      <dgm:t>
        <a:bodyPr/>
        <a:lstStyle/>
        <a:p>
          <a:endParaRPr lang="ru-RU"/>
        </a:p>
      </dgm:t>
    </dgm:pt>
    <dgm:pt modelId="{7EF4D20B-C862-4468-8C63-3578611181E5}" type="pres">
      <dgm:prSet presAssocID="{6E8A5B87-0344-4541-8D0A-8A128C967AFC}" presName="Name0" presStyleCnt="0">
        <dgm:presLayoutVars>
          <dgm:dir/>
          <dgm:resizeHandles val="exact"/>
        </dgm:presLayoutVars>
      </dgm:prSet>
      <dgm:spPr/>
    </dgm:pt>
    <dgm:pt modelId="{23280264-0353-472C-AFAB-8F256B2F7FF6}" type="pres">
      <dgm:prSet presAssocID="{EA75C9D9-E53B-436B-A63D-00012B15B0AA}" presName="node" presStyleLbl="node1" presStyleIdx="0" presStyleCnt="3">
        <dgm:presLayoutVars>
          <dgm:bulletEnabled val="1"/>
        </dgm:presLayoutVars>
      </dgm:prSet>
      <dgm:spPr/>
    </dgm:pt>
    <dgm:pt modelId="{1FE8310D-1B6B-4D49-96D8-E723E9893BC3}" type="pres">
      <dgm:prSet presAssocID="{4E0F2CCF-8D83-47EE-A57B-E6FD44BD5F50}" presName="sibTrans" presStyleLbl="sibTrans2D1" presStyleIdx="0" presStyleCnt="2"/>
      <dgm:spPr/>
    </dgm:pt>
    <dgm:pt modelId="{41E93F4F-BF33-4F06-A304-491BC0AB488A}" type="pres">
      <dgm:prSet presAssocID="{4E0F2CCF-8D83-47EE-A57B-E6FD44BD5F50}" presName="connectorText" presStyleLbl="sibTrans2D1" presStyleIdx="0" presStyleCnt="2"/>
      <dgm:spPr/>
    </dgm:pt>
    <dgm:pt modelId="{C587FA17-A1A5-48CD-AE8B-156B84B4303F}" type="pres">
      <dgm:prSet presAssocID="{9AD216A2-4400-411F-9FD7-CB9B59FC5D4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11F5A8-2AC5-4720-A515-3C4FCBB29D4D}" type="pres">
      <dgm:prSet presAssocID="{034A5662-B3B5-49B1-863F-83FC5A52B434}" presName="sibTrans" presStyleLbl="sibTrans2D1" presStyleIdx="1" presStyleCnt="2"/>
      <dgm:spPr/>
    </dgm:pt>
    <dgm:pt modelId="{55A03442-DF49-40AF-A817-B7A1CF17269A}" type="pres">
      <dgm:prSet presAssocID="{034A5662-B3B5-49B1-863F-83FC5A52B434}" presName="connectorText" presStyleLbl="sibTrans2D1" presStyleIdx="1" presStyleCnt="2"/>
      <dgm:spPr/>
    </dgm:pt>
    <dgm:pt modelId="{6B1E6EDC-44FA-4AA7-83F1-5F552F9EB869}" type="pres">
      <dgm:prSet presAssocID="{F348F7F8-621F-4A05-9D12-E4847E1B73C9}" presName="node" presStyleLbl="node1" presStyleIdx="2" presStyleCnt="3">
        <dgm:presLayoutVars>
          <dgm:bulletEnabled val="1"/>
        </dgm:presLayoutVars>
      </dgm:prSet>
      <dgm:spPr/>
    </dgm:pt>
  </dgm:ptLst>
  <dgm:cxnLst>
    <dgm:cxn modelId="{2CBCF432-32E2-498D-8CCD-7E7822105659}" type="presOf" srcId="{9AD216A2-4400-411F-9FD7-CB9B59FC5D48}" destId="{C587FA17-A1A5-48CD-AE8B-156B84B4303F}" srcOrd="0" destOrd="0" presId="urn:microsoft.com/office/officeart/2005/8/layout/process1"/>
    <dgm:cxn modelId="{0B55412B-CB92-4FC9-A3B1-A6BC42A72A82}" srcId="{6E8A5B87-0344-4541-8D0A-8A128C967AFC}" destId="{EA75C9D9-E53B-436B-A63D-00012B15B0AA}" srcOrd="0" destOrd="0" parTransId="{7FA307B8-6E15-4224-9205-B25AD2EE9648}" sibTransId="{4E0F2CCF-8D83-47EE-A57B-E6FD44BD5F50}"/>
    <dgm:cxn modelId="{E1CA7AC9-42DD-48C8-8135-AD0BF961A427}" srcId="{6E8A5B87-0344-4541-8D0A-8A128C967AFC}" destId="{9AD216A2-4400-411F-9FD7-CB9B59FC5D48}" srcOrd="1" destOrd="0" parTransId="{9C91A20C-F554-4BB4-86A9-DDD5C569C4A6}" sibTransId="{034A5662-B3B5-49B1-863F-83FC5A52B434}"/>
    <dgm:cxn modelId="{7CB86D77-11F4-410E-B29F-02F0ADE5EE8D}" type="presOf" srcId="{4E0F2CCF-8D83-47EE-A57B-E6FD44BD5F50}" destId="{41E93F4F-BF33-4F06-A304-491BC0AB488A}" srcOrd="1" destOrd="0" presId="urn:microsoft.com/office/officeart/2005/8/layout/process1"/>
    <dgm:cxn modelId="{0354D298-1B03-484B-9E7B-F399A3D816D4}" type="presOf" srcId="{F348F7F8-621F-4A05-9D12-E4847E1B73C9}" destId="{6B1E6EDC-44FA-4AA7-83F1-5F552F9EB869}" srcOrd="0" destOrd="0" presId="urn:microsoft.com/office/officeart/2005/8/layout/process1"/>
    <dgm:cxn modelId="{CE757D23-26C0-4A69-8321-FD31C685BAE5}" type="presOf" srcId="{6E8A5B87-0344-4541-8D0A-8A128C967AFC}" destId="{7EF4D20B-C862-4468-8C63-3578611181E5}" srcOrd="0" destOrd="0" presId="urn:microsoft.com/office/officeart/2005/8/layout/process1"/>
    <dgm:cxn modelId="{84B1E200-D798-4D6D-A27B-AAA74F3A6DE2}" type="presOf" srcId="{034A5662-B3B5-49B1-863F-83FC5A52B434}" destId="{55A03442-DF49-40AF-A817-B7A1CF17269A}" srcOrd="1" destOrd="0" presId="urn:microsoft.com/office/officeart/2005/8/layout/process1"/>
    <dgm:cxn modelId="{E1A11B0B-B09D-45FF-B3E2-ED11546A84BE}" type="presOf" srcId="{034A5662-B3B5-49B1-863F-83FC5A52B434}" destId="{A611F5A8-2AC5-4720-A515-3C4FCBB29D4D}" srcOrd="0" destOrd="0" presId="urn:microsoft.com/office/officeart/2005/8/layout/process1"/>
    <dgm:cxn modelId="{36154A97-37D6-4519-AE53-C53C48DC2054}" type="presOf" srcId="{4E0F2CCF-8D83-47EE-A57B-E6FD44BD5F50}" destId="{1FE8310D-1B6B-4D49-96D8-E723E9893BC3}" srcOrd="0" destOrd="0" presId="urn:microsoft.com/office/officeart/2005/8/layout/process1"/>
    <dgm:cxn modelId="{0EBD8627-4023-4269-9010-2D7E5443E9B9}" srcId="{6E8A5B87-0344-4541-8D0A-8A128C967AFC}" destId="{F348F7F8-621F-4A05-9D12-E4847E1B73C9}" srcOrd="2" destOrd="0" parTransId="{88633174-BAAB-4B53-9DF8-AE93B59E2FAF}" sibTransId="{D9E4EEC8-86FA-462D-8D1E-24EFB5D01A45}"/>
    <dgm:cxn modelId="{01795BA1-FB6B-4ED4-9C9E-1A236E99B086}" type="presOf" srcId="{EA75C9D9-E53B-436B-A63D-00012B15B0AA}" destId="{23280264-0353-472C-AFAB-8F256B2F7FF6}" srcOrd="0" destOrd="0" presId="urn:microsoft.com/office/officeart/2005/8/layout/process1"/>
    <dgm:cxn modelId="{622E88FD-27B8-4CB8-859D-007C20265824}" type="presParOf" srcId="{7EF4D20B-C862-4468-8C63-3578611181E5}" destId="{23280264-0353-472C-AFAB-8F256B2F7FF6}" srcOrd="0" destOrd="0" presId="urn:microsoft.com/office/officeart/2005/8/layout/process1"/>
    <dgm:cxn modelId="{9DDA5DA7-3802-4C0E-AB84-7B56CEC8817A}" type="presParOf" srcId="{7EF4D20B-C862-4468-8C63-3578611181E5}" destId="{1FE8310D-1B6B-4D49-96D8-E723E9893BC3}" srcOrd="1" destOrd="0" presId="urn:microsoft.com/office/officeart/2005/8/layout/process1"/>
    <dgm:cxn modelId="{780EEA17-02E6-4DAE-BA0F-2458A1F33A99}" type="presParOf" srcId="{1FE8310D-1B6B-4D49-96D8-E723E9893BC3}" destId="{41E93F4F-BF33-4F06-A304-491BC0AB488A}" srcOrd="0" destOrd="0" presId="urn:microsoft.com/office/officeart/2005/8/layout/process1"/>
    <dgm:cxn modelId="{A7D46516-F00C-4991-8159-11C8020EC4B7}" type="presParOf" srcId="{7EF4D20B-C862-4468-8C63-3578611181E5}" destId="{C587FA17-A1A5-48CD-AE8B-156B84B4303F}" srcOrd="2" destOrd="0" presId="urn:microsoft.com/office/officeart/2005/8/layout/process1"/>
    <dgm:cxn modelId="{A6F389C7-92D7-4D88-A609-093C5D944983}" type="presParOf" srcId="{7EF4D20B-C862-4468-8C63-3578611181E5}" destId="{A611F5A8-2AC5-4720-A515-3C4FCBB29D4D}" srcOrd="3" destOrd="0" presId="urn:microsoft.com/office/officeart/2005/8/layout/process1"/>
    <dgm:cxn modelId="{96588E93-F94B-48C5-87B8-E3659BCB6E27}" type="presParOf" srcId="{A611F5A8-2AC5-4720-A515-3C4FCBB29D4D}" destId="{55A03442-DF49-40AF-A817-B7A1CF17269A}" srcOrd="0" destOrd="0" presId="urn:microsoft.com/office/officeart/2005/8/layout/process1"/>
    <dgm:cxn modelId="{764CE21F-E935-4CF1-91C9-56C190C979C8}" type="presParOf" srcId="{7EF4D20B-C862-4468-8C63-3578611181E5}" destId="{6B1E6EDC-44FA-4AA7-83F1-5F552F9EB869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314DF68-FB50-4CA4-A800-6CF6466215E3}" type="doc">
      <dgm:prSet loTypeId="urn:microsoft.com/office/officeart/2005/8/layout/target2" loCatId="relationship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D10C9FD-3F1C-47DF-A85E-DA1CEBC18902}">
      <dgm:prSet phldrT="[Текст]"/>
      <dgm:spPr/>
      <dgm:t>
        <a:bodyPr/>
        <a:lstStyle/>
        <a:p>
          <a:endParaRPr lang="ru-RU" dirty="0" smtClean="0"/>
        </a:p>
        <a:p>
          <a:endParaRPr lang="ru-RU" dirty="0" smtClean="0"/>
        </a:p>
        <a:p>
          <a:r>
            <a:rPr lang="ru-RU" dirty="0" smtClean="0"/>
            <a:t>Где и кем собран</a:t>
          </a:r>
          <a:endParaRPr lang="ru-RU" dirty="0"/>
        </a:p>
      </dgm:t>
    </dgm:pt>
    <dgm:pt modelId="{8DB2B3D7-94FD-418D-81B2-D103FE4210A6}" type="parTrans" cxnId="{150FBA02-BF29-46F9-AD94-914CAA670F2E}">
      <dgm:prSet/>
      <dgm:spPr/>
      <dgm:t>
        <a:bodyPr/>
        <a:lstStyle/>
        <a:p>
          <a:endParaRPr lang="ru-RU"/>
        </a:p>
      </dgm:t>
    </dgm:pt>
    <dgm:pt modelId="{A1F61AA1-7AF0-49D3-AD34-A232541993CF}" type="sibTrans" cxnId="{150FBA02-BF29-46F9-AD94-914CAA670F2E}">
      <dgm:prSet/>
      <dgm:spPr/>
      <dgm:t>
        <a:bodyPr/>
        <a:lstStyle/>
        <a:p>
          <a:endParaRPr lang="ru-RU"/>
        </a:p>
      </dgm:t>
    </dgm:pt>
    <dgm:pt modelId="{7E285783-D1F0-4717-AB0E-8E259A8DCC79}">
      <dgm:prSet phldrT="[Текст]"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Деревня у родственников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7AEA25-7814-4BA7-8A9A-AFDB5B5540F3}" type="parTrans" cxnId="{FFBDA77B-4EC7-49DD-963C-ABE3A2D2F61E}">
      <dgm:prSet/>
      <dgm:spPr/>
      <dgm:t>
        <a:bodyPr/>
        <a:lstStyle/>
        <a:p>
          <a:endParaRPr lang="ru-RU"/>
        </a:p>
      </dgm:t>
    </dgm:pt>
    <dgm:pt modelId="{1E26ACE4-FE02-4ABF-BCF4-CB65CC736717}" type="sibTrans" cxnId="{FFBDA77B-4EC7-49DD-963C-ABE3A2D2F61E}">
      <dgm:prSet/>
      <dgm:spPr/>
      <dgm:t>
        <a:bodyPr/>
        <a:lstStyle/>
        <a:p>
          <a:endParaRPr lang="ru-RU"/>
        </a:p>
      </dgm:t>
    </dgm:pt>
    <dgm:pt modelId="{93CB8840-EC6D-4901-B2EF-E7CC79BBC211}">
      <dgm:prSet phldrT="[Текст]"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Музыкальный руководитель Морозова Е.В</a:t>
          </a:r>
          <a:r>
            <a:rPr lang="ru-RU" sz="1600" dirty="0" smtClean="0"/>
            <a:t>.</a:t>
          </a:r>
          <a:endParaRPr lang="ru-RU" sz="1600" dirty="0"/>
        </a:p>
      </dgm:t>
    </dgm:pt>
    <dgm:pt modelId="{FA7BF79D-14BC-452F-9880-1B10EB0F4B8D}" type="parTrans" cxnId="{CCCFBA35-8F5C-4616-ADE5-C939D3425D6C}">
      <dgm:prSet/>
      <dgm:spPr/>
      <dgm:t>
        <a:bodyPr/>
        <a:lstStyle/>
        <a:p>
          <a:endParaRPr lang="ru-RU"/>
        </a:p>
      </dgm:t>
    </dgm:pt>
    <dgm:pt modelId="{D443ADE8-7D58-4A80-82A9-C54749AE4ACB}" type="sibTrans" cxnId="{CCCFBA35-8F5C-4616-ADE5-C939D3425D6C}">
      <dgm:prSet/>
      <dgm:spPr/>
      <dgm:t>
        <a:bodyPr/>
        <a:lstStyle/>
        <a:p>
          <a:endParaRPr lang="ru-RU"/>
        </a:p>
      </dgm:t>
    </dgm:pt>
    <dgm:pt modelId="{41B5E296-6916-43EE-8668-FF353C7E789A}">
      <dgm:prSet phldrT="[Текст]" custT="1"/>
      <dgm:spPr/>
      <dgm:t>
        <a:bodyPr/>
        <a:lstStyle/>
        <a:p>
          <a:r>
            <a:rPr lang="en-US" altLang="en-US" sz="1800" smtClean="0">
              <a:ln/>
              <a:latin typeface="Times New Roman" panose="02020603050405020304" charset="0"/>
              <a:cs typeface="Times New Roman" panose="02020603050405020304" charset="0"/>
            </a:rPr>
            <a:t>Лапти</a:t>
          </a:r>
          <a:r>
            <a:rPr lang="en-US" altLang="ru-RU" sz="18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800" smtClean="0">
              <a:ln/>
              <a:latin typeface="Times New Roman" panose="02020603050405020304" charset="0"/>
              <a:cs typeface="Times New Roman" panose="02020603050405020304" charset="0"/>
            </a:rPr>
            <a:t>были</a:t>
          </a:r>
          <a:r>
            <a:rPr lang="en-US" altLang="ru-RU" sz="18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800" smtClean="0">
              <a:ln/>
              <a:latin typeface="Times New Roman" panose="02020603050405020304" charset="0"/>
              <a:cs typeface="Times New Roman" panose="02020603050405020304" charset="0"/>
            </a:rPr>
            <a:t>широко</a:t>
          </a:r>
          <a:r>
            <a:rPr lang="en-US" altLang="ru-RU" sz="18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800" smtClean="0">
              <a:ln/>
              <a:latin typeface="Times New Roman" panose="02020603050405020304" charset="0"/>
              <a:cs typeface="Times New Roman" panose="02020603050405020304" charset="0"/>
            </a:rPr>
            <a:t>распространены</a:t>
          </a:r>
          <a:r>
            <a:rPr lang="en-US" altLang="ru-RU" sz="18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800" smtClean="0">
              <a:ln/>
              <a:latin typeface="Times New Roman" panose="02020603050405020304" charset="0"/>
              <a:cs typeface="Times New Roman" panose="02020603050405020304" charset="0"/>
            </a:rPr>
            <a:t>среди</a:t>
          </a:r>
          <a:r>
            <a:rPr lang="en-US" altLang="ru-RU" sz="18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800" smtClean="0">
              <a:ln/>
              <a:latin typeface="Times New Roman" panose="02020603050405020304" charset="0"/>
              <a:cs typeface="Times New Roman" panose="02020603050405020304" charset="0"/>
            </a:rPr>
            <a:t>крестьян</a:t>
          </a:r>
          <a:r>
            <a:rPr lang="en-US" altLang="ru-RU" sz="18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800" smtClean="0">
              <a:ln/>
              <a:latin typeface="Times New Roman" panose="02020603050405020304" charset="0"/>
              <a:cs typeface="Times New Roman" panose="02020603050405020304" charset="0"/>
            </a:rPr>
            <a:t>до</a:t>
          </a:r>
          <a:r>
            <a:rPr lang="en-US" altLang="ru-RU" sz="18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800" smtClean="0">
              <a:ln/>
              <a:latin typeface="Times New Roman" panose="02020603050405020304" charset="0"/>
              <a:cs typeface="Times New Roman" panose="02020603050405020304" charset="0"/>
            </a:rPr>
            <a:t>начала</a:t>
          </a:r>
          <a:r>
            <a:rPr lang="en-US" altLang="ru-RU" sz="1800" smtClean="0">
              <a:ln/>
              <a:latin typeface="Times New Roman" panose="02020603050405020304" charset="0"/>
              <a:cs typeface="Times New Roman" panose="02020603050405020304" charset="0"/>
            </a:rPr>
            <a:t> XX </a:t>
          </a:r>
          <a:r>
            <a:rPr lang="en-US" altLang="en-US" sz="1800" smtClean="0">
              <a:ln/>
              <a:latin typeface="Times New Roman" panose="02020603050405020304" charset="0"/>
              <a:cs typeface="Times New Roman" panose="02020603050405020304" charset="0"/>
            </a:rPr>
            <a:t>века</a:t>
          </a:r>
          <a:r>
            <a:rPr lang="en-US" altLang="ru-RU" sz="1800" smtClean="0">
              <a:ln/>
              <a:latin typeface="Times New Roman" panose="02020603050405020304" charset="0"/>
              <a:cs typeface="Times New Roman" panose="02020603050405020304" charset="0"/>
            </a:rPr>
            <a:t>. </a:t>
          </a:r>
          <a:r>
            <a:rPr lang="en-US" altLang="en-US" sz="1800" smtClean="0">
              <a:ln/>
              <a:latin typeface="Times New Roman" panose="02020603050405020304" charset="0"/>
              <a:cs typeface="Times New Roman" panose="02020603050405020304" charset="0"/>
            </a:rPr>
            <a:t>Широкое</a:t>
          </a:r>
          <a:r>
            <a:rPr lang="en-US" altLang="ru-RU" sz="18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800" smtClean="0">
              <a:ln/>
              <a:latin typeface="Times New Roman" panose="02020603050405020304" charset="0"/>
              <a:cs typeface="Times New Roman" panose="02020603050405020304" charset="0"/>
            </a:rPr>
            <a:t>распространение</a:t>
          </a:r>
          <a:r>
            <a:rPr lang="en-US" altLang="ru-RU" sz="18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800" smtClean="0">
              <a:ln/>
              <a:latin typeface="Times New Roman" panose="02020603050405020304" charset="0"/>
              <a:cs typeface="Times New Roman" panose="02020603050405020304" charset="0"/>
            </a:rPr>
            <a:t>они</a:t>
          </a:r>
          <a:r>
            <a:rPr lang="en-US" altLang="ru-RU" sz="18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800" smtClean="0">
              <a:ln/>
              <a:latin typeface="Times New Roman" panose="02020603050405020304" charset="0"/>
              <a:cs typeface="Times New Roman" panose="02020603050405020304" charset="0"/>
            </a:rPr>
            <a:t>получили</a:t>
          </a:r>
          <a:r>
            <a:rPr lang="en-US" altLang="ru-RU" sz="18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800" smtClean="0">
              <a:ln/>
              <a:latin typeface="Times New Roman" panose="02020603050405020304" charset="0"/>
              <a:cs typeface="Times New Roman" panose="02020603050405020304" charset="0"/>
            </a:rPr>
            <a:t>из</a:t>
          </a:r>
          <a:r>
            <a:rPr lang="en-US" altLang="ru-RU" sz="1800" smtClean="0">
              <a:ln/>
              <a:latin typeface="Times New Roman" panose="02020603050405020304" charset="0"/>
              <a:cs typeface="Times New Roman" panose="02020603050405020304" charset="0"/>
            </a:rPr>
            <a:t>-</a:t>
          </a:r>
          <a:r>
            <a:rPr lang="en-US" altLang="en-US" sz="1800" smtClean="0">
              <a:ln/>
              <a:latin typeface="Times New Roman" panose="02020603050405020304" charset="0"/>
              <a:cs typeface="Times New Roman" panose="02020603050405020304" charset="0"/>
            </a:rPr>
            <a:t>за</a:t>
          </a:r>
          <a:r>
            <a:rPr lang="en-US" altLang="ru-RU" sz="18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800" smtClean="0">
              <a:ln/>
              <a:latin typeface="Times New Roman" panose="02020603050405020304" charset="0"/>
              <a:cs typeface="Times New Roman" panose="02020603050405020304" charset="0"/>
            </a:rPr>
            <a:t>обнищания</a:t>
          </a:r>
          <a:r>
            <a:rPr lang="en-US" altLang="ru-RU" sz="18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800" smtClean="0">
              <a:ln/>
              <a:latin typeface="Times New Roman" panose="02020603050405020304" charset="0"/>
              <a:cs typeface="Times New Roman" panose="02020603050405020304" charset="0"/>
            </a:rPr>
            <a:t>крестьянства</a:t>
          </a:r>
          <a:r>
            <a:rPr lang="en-US" altLang="ru-RU" sz="1800" smtClean="0">
              <a:ln/>
              <a:latin typeface="Times New Roman" panose="02020603050405020304" charset="0"/>
              <a:cs typeface="Times New Roman" panose="02020603050405020304" charset="0"/>
            </a:rPr>
            <a:t>, </a:t>
          </a:r>
          <a:r>
            <a:rPr lang="en-US" altLang="en-US" sz="1800" smtClean="0">
              <a:ln/>
              <a:latin typeface="Times New Roman" panose="02020603050405020304" charset="0"/>
              <a:cs typeface="Times New Roman" panose="02020603050405020304" charset="0"/>
            </a:rPr>
            <a:t>когда</a:t>
          </a:r>
          <a:r>
            <a:rPr lang="en-US" altLang="ru-RU" sz="18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800" smtClean="0">
              <a:ln/>
              <a:latin typeface="Times New Roman" panose="02020603050405020304" charset="0"/>
              <a:cs typeface="Times New Roman" panose="02020603050405020304" charset="0"/>
            </a:rPr>
            <a:t>даже</a:t>
          </a:r>
          <a:r>
            <a:rPr lang="en-US" altLang="ru-RU" sz="18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800" smtClean="0">
              <a:ln/>
              <a:latin typeface="Times New Roman" panose="02020603050405020304" charset="0"/>
              <a:cs typeface="Times New Roman" panose="02020603050405020304" charset="0"/>
            </a:rPr>
            <a:t>самые</a:t>
          </a:r>
          <a:r>
            <a:rPr lang="en-US" altLang="ru-RU" sz="18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800" smtClean="0">
              <a:ln/>
              <a:latin typeface="Times New Roman" panose="02020603050405020304" charset="0"/>
              <a:cs typeface="Times New Roman" panose="02020603050405020304" charset="0"/>
            </a:rPr>
            <a:t>зажиточные</a:t>
          </a:r>
          <a:r>
            <a:rPr lang="en-US" altLang="ru-RU" sz="18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800" smtClean="0">
              <a:ln/>
              <a:latin typeface="Times New Roman" panose="02020603050405020304" charset="0"/>
              <a:cs typeface="Times New Roman" panose="02020603050405020304" charset="0"/>
            </a:rPr>
            <a:t>жители</a:t>
          </a:r>
          <a:r>
            <a:rPr lang="en-US" altLang="ru-RU" sz="18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800" smtClean="0">
              <a:ln/>
              <a:latin typeface="Times New Roman" panose="02020603050405020304" charset="0"/>
              <a:cs typeface="Times New Roman" panose="02020603050405020304" charset="0"/>
            </a:rPr>
            <a:t>села</a:t>
          </a:r>
          <a:r>
            <a:rPr lang="en-US" altLang="ru-RU" sz="18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800" smtClean="0">
              <a:ln/>
              <a:latin typeface="Times New Roman" panose="02020603050405020304" charset="0"/>
              <a:cs typeface="Times New Roman" panose="02020603050405020304" charset="0"/>
            </a:rPr>
            <a:t>не</a:t>
          </a:r>
          <a:r>
            <a:rPr lang="en-US" altLang="ru-RU" sz="18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800" smtClean="0">
              <a:ln/>
              <a:latin typeface="Times New Roman" panose="02020603050405020304" charset="0"/>
              <a:cs typeface="Times New Roman" panose="02020603050405020304" charset="0"/>
            </a:rPr>
            <a:t>могли</a:t>
          </a:r>
          <a:r>
            <a:rPr lang="en-US" altLang="ru-RU" sz="18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800" smtClean="0">
              <a:ln/>
              <a:latin typeface="Times New Roman" panose="02020603050405020304" charset="0"/>
              <a:cs typeface="Times New Roman" panose="02020603050405020304" charset="0"/>
            </a:rPr>
            <a:t>позволить</a:t>
          </a:r>
          <a:r>
            <a:rPr lang="en-US" altLang="ru-RU" sz="18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800" smtClean="0">
              <a:ln/>
              <a:latin typeface="Times New Roman" panose="02020603050405020304" charset="0"/>
              <a:cs typeface="Times New Roman" panose="02020603050405020304" charset="0"/>
            </a:rPr>
            <a:t>себе</a:t>
          </a:r>
          <a:r>
            <a:rPr lang="en-US" altLang="ru-RU" sz="18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800" smtClean="0">
              <a:ln/>
              <a:latin typeface="Times New Roman" panose="02020603050405020304" charset="0"/>
              <a:cs typeface="Times New Roman" panose="02020603050405020304" charset="0"/>
            </a:rPr>
            <a:t>кожаные</a:t>
          </a:r>
          <a:r>
            <a:rPr lang="en-US" altLang="ru-RU" sz="18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800" smtClean="0">
              <a:ln/>
              <a:latin typeface="Times New Roman" panose="02020603050405020304" charset="0"/>
              <a:cs typeface="Times New Roman" panose="02020603050405020304" charset="0"/>
            </a:rPr>
            <a:t>сапоги</a:t>
          </a:r>
          <a:r>
            <a:rPr lang="en-US" altLang="ru-RU" sz="1800" smtClean="0">
              <a:ln/>
              <a:latin typeface="Times New Roman" panose="02020603050405020304" charset="0"/>
              <a:cs typeface="Times New Roman" panose="02020603050405020304" charset="0"/>
            </a:rPr>
            <a:t>.</a:t>
          </a:r>
          <a:endParaRPr lang="ru-RU" sz="1800" dirty="0">
            <a:ln/>
          </a:endParaRPr>
        </a:p>
      </dgm:t>
    </dgm:pt>
    <dgm:pt modelId="{F556C3B1-1DE0-4365-B3A5-EC35EE460960}" type="parTrans" cxnId="{263F6A63-D459-4244-AD29-1DD5F8D2FACA}">
      <dgm:prSet/>
      <dgm:spPr/>
      <dgm:t>
        <a:bodyPr/>
        <a:lstStyle/>
        <a:p>
          <a:endParaRPr lang="ru-RU"/>
        </a:p>
      </dgm:t>
    </dgm:pt>
    <dgm:pt modelId="{285242D1-DE33-46C5-B909-EA447FB774CA}" type="sibTrans" cxnId="{263F6A63-D459-4244-AD29-1DD5F8D2FACA}">
      <dgm:prSet/>
      <dgm:spPr/>
      <dgm:t>
        <a:bodyPr/>
        <a:lstStyle/>
        <a:p>
          <a:endParaRPr lang="ru-RU"/>
        </a:p>
      </dgm:t>
    </dgm:pt>
    <dgm:pt modelId="{743502DC-0FA8-4807-B84D-7DA3308E294F}">
      <dgm:prSet phldrT="[Текст]"/>
      <dgm:spPr/>
      <dgm:t>
        <a:bodyPr/>
        <a:lstStyle/>
        <a:p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Зимние</a:t>
          </a:r>
          <a:r>
            <a:rPr lang="" altLang="en-US" smtClean="0">
              <a:ln/>
              <a:latin typeface="Times New Roman" panose="02020603050405020304" charset="0"/>
              <a:cs typeface="Times New Roman" panose="02020603050405020304" charset="0"/>
            </a:rPr>
            <a:t> 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—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подшивались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соломой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,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игравшей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роль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утеплителя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и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впитывавшей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влагу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.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Иногда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для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этого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в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лапти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вставляли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лоскуты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овчины</a:t>
          </a:r>
          <a:endParaRPr lang="ru-RU" dirty="0">
            <a:ln/>
          </a:endParaRPr>
        </a:p>
      </dgm:t>
    </dgm:pt>
    <dgm:pt modelId="{C41A11F2-8611-45A3-8E81-2B7AB19CB5E3}" type="parTrans" cxnId="{2E94862D-1716-4A4F-A714-2F208AAD7811}">
      <dgm:prSet/>
      <dgm:spPr/>
      <dgm:t>
        <a:bodyPr/>
        <a:lstStyle/>
        <a:p>
          <a:endParaRPr lang="ru-RU"/>
        </a:p>
      </dgm:t>
    </dgm:pt>
    <dgm:pt modelId="{7DD09AD4-8529-4054-AE43-29845824148B}" type="sibTrans" cxnId="{2E94862D-1716-4A4F-A714-2F208AAD7811}">
      <dgm:prSet/>
      <dgm:spPr/>
      <dgm:t>
        <a:bodyPr/>
        <a:lstStyle/>
        <a:p>
          <a:endParaRPr lang="ru-RU"/>
        </a:p>
      </dgm:t>
    </dgm:pt>
    <dgm:pt modelId="{2B4C6D80-5241-40EA-8E4C-BF05C1AF2454}">
      <dgm:prSet phldrT="[Текст]"/>
      <dgm:spPr/>
      <dgm:t>
        <a:bodyPr/>
        <a:lstStyle/>
        <a:p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Летние</a:t>
          </a:r>
          <a:r>
            <a:rPr lang="" altLang="en-US" smtClean="0">
              <a:ln/>
              <a:latin typeface="Times New Roman" panose="02020603050405020304" charset="0"/>
              <a:cs typeface="Times New Roman" panose="02020603050405020304" charset="0"/>
            </a:rPr>
            <a:t> 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—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были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лёгкими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,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удобными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и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дешёвыми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,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их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подошва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была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гибкой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и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в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лучшем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случае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укреплялась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льном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или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соломой</a:t>
          </a:r>
          <a:endParaRPr lang="ru-RU" dirty="0">
            <a:ln/>
          </a:endParaRPr>
        </a:p>
      </dgm:t>
    </dgm:pt>
    <dgm:pt modelId="{6650546B-79DC-4C12-8C9D-0780857CA950}" type="parTrans" cxnId="{4F72A5F4-86D7-41A5-BB21-48ECCA41B3FA}">
      <dgm:prSet/>
      <dgm:spPr/>
      <dgm:t>
        <a:bodyPr/>
        <a:lstStyle/>
        <a:p>
          <a:endParaRPr lang="ru-RU"/>
        </a:p>
      </dgm:t>
    </dgm:pt>
    <dgm:pt modelId="{ACE35B83-EC3C-4BAD-85C5-F91AD04837F1}" type="sibTrans" cxnId="{4F72A5F4-86D7-41A5-BB21-48ECCA41B3FA}">
      <dgm:prSet/>
      <dgm:spPr/>
      <dgm:t>
        <a:bodyPr/>
        <a:lstStyle/>
        <a:p>
          <a:endParaRPr lang="ru-RU"/>
        </a:p>
      </dgm:t>
    </dgm:pt>
    <dgm:pt modelId="{AC304F9A-D597-481B-A8A3-168082047D12}">
      <dgm:prSet phldrT="[Текст]"/>
      <dgm:spPr/>
      <dgm:t>
        <a:bodyPr/>
        <a:lstStyle/>
        <a:p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В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северных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областях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предпочитали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плести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лапти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из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берёзового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лыка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 —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они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были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прочнее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и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лучше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выдерживали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влажный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климат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.</a:t>
          </a:r>
          <a:endParaRPr lang="ru-RU" dirty="0">
            <a:ln/>
          </a:endParaRPr>
        </a:p>
      </dgm:t>
    </dgm:pt>
    <dgm:pt modelId="{660C42B4-54A3-4182-AA23-D2A988DF2AFB}" type="parTrans" cxnId="{2375C97E-DC74-4F9C-9769-5C9A77812617}">
      <dgm:prSet/>
      <dgm:spPr/>
      <dgm:t>
        <a:bodyPr/>
        <a:lstStyle/>
        <a:p>
          <a:endParaRPr lang="ru-RU"/>
        </a:p>
      </dgm:t>
    </dgm:pt>
    <dgm:pt modelId="{0C2A396C-0A64-469F-9B3E-79E87B212D75}" type="sibTrans" cxnId="{2375C97E-DC74-4F9C-9769-5C9A77812617}">
      <dgm:prSet/>
      <dgm:spPr/>
      <dgm:t>
        <a:bodyPr/>
        <a:lstStyle/>
        <a:p>
          <a:endParaRPr lang="ru-RU"/>
        </a:p>
      </dgm:t>
    </dgm:pt>
    <dgm:pt modelId="{A81FB2F7-6129-4765-9AD7-5E24B59EC6BA}">
      <dgm:prSet phldrT="[Текст]"/>
      <dgm:spPr/>
      <dgm:t>
        <a:bodyPr/>
        <a:lstStyle/>
        <a:p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В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центральной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России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чаще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использовали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липовое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лыко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 —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оно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было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мягче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,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удобнее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в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носке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,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но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быстрее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изнашивалось</a:t>
          </a:r>
          <a:endParaRPr lang="ru-RU" dirty="0">
            <a:ln/>
          </a:endParaRPr>
        </a:p>
      </dgm:t>
    </dgm:pt>
    <dgm:pt modelId="{C2C62A33-B03B-4FF3-9C83-ADF41CD17C01}" type="parTrans" cxnId="{57B71BCB-A9A8-4344-9D2D-C992331DDDB9}">
      <dgm:prSet/>
      <dgm:spPr/>
      <dgm:t>
        <a:bodyPr/>
        <a:lstStyle/>
        <a:p>
          <a:endParaRPr lang="ru-RU"/>
        </a:p>
      </dgm:t>
    </dgm:pt>
    <dgm:pt modelId="{516C5BFF-66B0-4A9F-8D00-B588CF6EFFB9}" type="sibTrans" cxnId="{57B71BCB-A9A8-4344-9D2D-C992331DDDB9}">
      <dgm:prSet/>
      <dgm:spPr/>
      <dgm:t>
        <a:bodyPr/>
        <a:lstStyle/>
        <a:p>
          <a:endParaRPr lang="ru-RU"/>
        </a:p>
      </dgm:t>
    </dgm:pt>
    <dgm:pt modelId="{55DD655D-0F3C-480E-8067-7B2C218DC913}">
      <dgm:prSet phldrT="[Текст]"/>
      <dgm:spPr/>
      <dgm:t>
        <a:bodyPr/>
        <a:lstStyle/>
        <a:p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На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Урале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и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в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Сибири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лапти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иногда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комбинировали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с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кожей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,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делая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подмётку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более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устойчивой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к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холоду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и</a:t>
          </a:r>
          <a:r>
            <a:rPr lang="en-US" altLang="ru-RU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mtClean="0">
              <a:ln/>
              <a:latin typeface="Times New Roman" panose="02020603050405020304" charset="0"/>
              <a:cs typeface="Times New Roman" panose="02020603050405020304" charset="0"/>
            </a:rPr>
            <a:t>снегу</a:t>
          </a:r>
          <a:endParaRPr lang="ru-RU" dirty="0">
            <a:ln/>
          </a:endParaRPr>
        </a:p>
      </dgm:t>
    </dgm:pt>
    <dgm:pt modelId="{19C69693-F658-44A1-B429-6B717FF9ABA7}" type="parTrans" cxnId="{58198AA7-009E-4B7F-AEC1-B64861E1A001}">
      <dgm:prSet/>
      <dgm:spPr/>
      <dgm:t>
        <a:bodyPr/>
        <a:lstStyle/>
        <a:p>
          <a:endParaRPr lang="ru-RU"/>
        </a:p>
      </dgm:t>
    </dgm:pt>
    <dgm:pt modelId="{6BB51DDC-FF15-407C-BC8A-2197CE2C9D64}" type="sibTrans" cxnId="{58198AA7-009E-4B7F-AEC1-B64861E1A001}">
      <dgm:prSet/>
      <dgm:spPr/>
      <dgm:t>
        <a:bodyPr/>
        <a:lstStyle/>
        <a:p>
          <a:endParaRPr lang="ru-RU"/>
        </a:p>
      </dgm:t>
    </dgm:pt>
    <dgm:pt modelId="{A04E6A24-E3EF-4351-A661-219930ACC363}" type="pres">
      <dgm:prSet presAssocID="{4314DF68-FB50-4CA4-A800-6CF6466215E3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</dgm:pt>
    <dgm:pt modelId="{87CBAA16-5A4E-4FD6-B658-06E773292639}" type="pres">
      <dgm:prSet presAssocID="{4314DF68-FB50-4CA4-A800-6CF6466215E3}" presName="outerBox" presStyleCnt="0"/>
      <dgm:spPr/>
    </dgm:pt>
    <dgm:pt modelId="{1D9F8F75-44E1-46F0-955F-A13AE68BDDBB}" type="pres">
      <dgm:prSet presAssocID="{4314DF68-FB50-4CA4-A800-6CF6466215E3}" presName="outerBoxParent" presStyleLbl="node1" presStyleIdx="0" presStyleCnt="3"/>
      <dgm:spPr/>
      <dgm:t>
        <a:bodyPr/>
        <a:lstStyle/>
        <a:p>
          <a:endParaRPr lang="ru-RU"/>
        </a:p>
      </dgm:t>
    </dgm:pt>
    <dgm:pt modelId="{0C08D5F7-2B69-4692-A98D-4146203249E0}" type="pres">
      <dgm:prSet presAssocID="{4314DF68-FB50-4CA4-A800-6CF6466215E3}" presName="outerBoxChildren" presStyleCnt="0"/>
      <dgm:spPr/>
    </dgm:pt>
    <dgm:pt modelId="{51F8EB72-A9AE-4790-ADA9-C8E730FC9F65}" type="pres">
      <dgm:prSet presAssocID="{7E285783-D1F0-4717-AB0E-8E259A8DCC79}" presName="oChild" presStyleLbl="fg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6B97EE-8270-4CF7-BEAE-78A641BE3B09}" type="pres">
      <dgm:prSet presAssocID="{1E26ACE4-FE02-4ABF-BCF4-CB65CC736717}" presName="outerSibTrans" presStyleCnt="0"/>
      <dgm:spPr/>
    </dgm:pt>
    <dgm:pt modelId="{6BA60AFE-3A0B-4216-9968-DBE684988B7C}" type="pres">
      <dgm:prSet presAssocID="{93CB8840-EC6D-4901-B2EF-E7CC79BBC211}" presName="oChild" presStyleLbl="fg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3EC456-FE2F-4FFC-B62F-927614B212A5}" type="pres">
      <dgm:prSet presAssocID="{4314DF68-FB50-4CA4-A800-6CF6466215E3}" presName="middleBox" presStyleCnt="0"/>
      <dgm:spPr/>
    </dgm:pt>
    <dgm:pt modelId="{1D23DE6E-0F45-441A-A768-FEA9BA6F9D62}" type="pres">
      <dgm:prSet presAssocID="{4314DF68-FB50-4CA4-A800-6CF6466215E3}" presName="middleBoxParent" presStyleLbl="node1" presStyleIdx="1" presStyleCnt="3" custScaleX="99544" custScaleY="111162"/>
      <dgm:spPr/>
      <dgm:t>
        <a:bodyPr/>
        <a:lstStyle/>
        <a:p>
          <a:endParaRPr lang="ru-RU"/>
        </a:p>
      </dgm:t>
    </dgm:pt>
    <dgm:pt modelId="{CCF00836-04EB-4C9C-AFD4-A43A1F89AE00}" type="pres">
      <dgm:prSet presAssocID="{4314DF68-FB50-4CA4-A800-6CF6466215E3}" presName="middleBoxChildren" presStyleCnt="0"/>
      <dgm:spPr/>
    </dgm:pt>
    <dgm:pt modelId="{2FE443D1-5F54-431F-A942-CEB11DF1E63A}" type="pres">
      <dgm:prSet presAssocID="{743502DC-0FA8-4807-B84D-7DA3308E294F}" presName="mChild" presStyleLbl="fgAcc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D9E481-893E-4998-A152-858D8F85DCC5}" type="pres">
      <dgm:prSet presAssocID="{7DD09AD4-8529-4054-AE43-29845824148B}" presName="middleSibTrans" presStyleCnt="0"/>
      <dgm:spPr/>
    </dgm:pt>
    <dgm:pt modelId="{E914ECAB-5AE5-4C7F-8422-3CF1175C2D00}" type="pres">
      <dgm:prSet presAssocID="{2B4C6D80-5241-40EA-8E4C-BF05C1AF2454}" presName="mChild" presStyleLbl="fgAcc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D24AFC-5BF2-49FC-B949-606F4582BA0D}" type="pres">
      <dgm:prSet presAssocID="{4314DF68-FB50-4CA4-A800-6CF6466215E3}" presName="centerBox" presStyleCnt="0"/>
      <dgm:spPr/>
    </dgm:pt>
    <dgm:pt modelId="{471DF077-4F85-4CD1-A69F-71EB37EC161D}" type="pres">
      <dgm:prSet presAssocID="{4314DF68-FB50-4CA4-A800-6CF6466215E3}" presName="centerBoxParent" presStyleLbl="node1" presStyleIdx="2" presStyleCnt="3"/>
      <dgm:spPr/>
      <dgm:t>
        <a:bodyPr/>
        <a:lstStyle/>
        <a:p>
          <a:endParaRPr lang="ru-RU"/>
        </a:p>
      </dgm:t>
    </dgm:pt>
    <dgm:pt modelId="{59E80339-FA41-484C-85CF-DBCCE334B244}" type="pres">
      <dgm:prSet presAssocID="{4314DF68-FB50-4CA4-A800-6CF6466215E3}" presName="centerBoxChildren" presStyleCnt="0"/>
      <dgm:spPr/>
    </dgm:pt>
    <dgm:pt modelId="{C38C0C71-15E2-4B50-AD30-68C8E4A6E867}" type="pres">
      <dgm:prSet presAssocID="{A81FB2F7-6129-4765-9AD7-5E24B59EC6BA}" presName="cChild" presStyleLbl="fgAcc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0542BE-3C77-401C-AC52-B9E579EDA013}" type="pres">
      <dgm:prSet presAssocID="{516C5BFF-66B0-4A9F-8D00-B588CF6EFFB9}" presName="centerSibTrans" presStyleCnt="0"/>
      <dgm:spPr/>
    </dgm:pt>
    <dgm:pt modelId="{ACF305B9-D5AB-4564-B07C-FCB312405FA5}" type="pres">
      <dgm:prSet presAssocID="{55DD655D-0F3C-480E-8067-7B2C218DC913}" presName="cChild" presStyleLbl="fgAcc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E94862D-1716-4A4F-A714-2F208AAD7811}" srcId="{41B5E296-6916-43EE-8668-FF353C7E789A}" destId="{743502DC-0FA8-4807-B84D-7DA3308E294F}" srcOrd="0" destOrd="0" parTransId="{C41A11F2-8611-45A3-8E81-2B7AB19CB5E3}" sibTransId="{7DD09AD4-8529-4054-AE43-29845824148B}"/>
    <dgm:cxn modelId="{AA049ECC-BFF2-4CC1-9BAE-F5BE0B4F085C}" type="presOf" srcId="{7E285783-D1F0-4717-AB0E-8E259A8DCC79}" destId="{51F8EB72-A9AE-4790-ADA9-C8E730FC9F65}" srcOrd="0" destOrd="0" presId="urn:microsoft.com/office/officeart/2005/8/layout/target2"/>
    <dgm:cxn modelId="{08B98067-41F1-4825-914C-FB4C8CAF1C20}" type="presOf" srcId="{CD10C9FD-3F1C-47DF-A85E-DA1CEBC18902}" destId="{1D9F8F75-44E1-46F0-955F-A13AE68BDDBB}" srcOrd="0" destOrd="0" presId="urn:microsoft.com/office/officeart/2005/8/layout/target2"/>
    <dgm:cxn modelId="{263F6A63-D459-4244-AD29-1DD5F8D2FACA}" srcId="{4314DF68-FB50-4CA4-A800-6CF6466215E3}" destId="{41B5E296-6916-43EE-8668-FF353C7E789A}" srcOrd="1" destOrd="0" parTransId="{F556C3B1-1DE0-4365-B3A5-EC35EE460960}" sibTransId="{285242D1-DE33-46C5-B909-EA447FB774CA}"/>
    <dgm:cxn modelId="{F3CDD0AD-F152-4247-A19D-2FD527C5D082}" type="presOf" srcId="{AC304F9A-D597-481B-A8A3-168082047D12}" destId="{471DF077-4F85-4CD1-A69F-71EB37EC161D}" srcOrd="0" destOrd="0" presId="urn:microsoft.com/office/officeart/2005/8/layout/target2"/>
    <dgm:cxn modelId="{FFBDA77B-4EC7-49DD-963C-ABE3A2D2F61E}" srcId="{CD10C9FD-3F1C-47DF-A85E-DA1CEBC18902}" destId="{7E285783-D1F0-4717-AB0E-8E259A8DCC79}" srcOrd="0" destOrd="0" parTransId="{837AEA25-7814-4BA7-8A9A-AFDB5B5540F3}" sibTransId="{1E26ACE4-FE02-4ABF-BCF4-CB65CC736717}"/>
    <dgm:cxn modelId="{57B71BCB-A9A8-4344-9D2D-C992331DDDB9}" srcId="{AC304F9A-D597-481B-A8A3-168082047D12}" destId="{A81FB2F7-6129-4765-9AD7-5E24B59EC6BA}" srcOrd="0" destOrd="0" parTransId="{C2C62A33-B03B-4FF3-9C83-ADF41CD17C01}" sibTransId="{516C5BFF-66B0-4A9F-8D00-B588CF6EFFB9}"/>
    <dgm:cxn modelId="{375C8560-AA24-4F22-A153-191BC7157920}" type="presOf" srcId="{4314DF68-FB50-4CA4-A800-6CF6466215E3}" destId="{A04E6A24-E3EF-4351-A661-219930ACC363}" srcOrd="0" destOrd="0" presId="urn:microsoft.com/office/officeart/2005/8/layout/target2"/>
    <dgm:cxn modelId="{58198AA7-009E-4B7F-AEC1-B64861E1A001}" srcId="{AC304F9A-D597-481B-A8A3-168082047D12}" destId="{55DD655D-0F3C-480E-8067-7B2C218DC913}" srcOrd="1" destOrd="0" parTransId="{19C69693-F658-44A1-B429-6B717FF9ABA7}" sibTransId="{6BB51DDC-FF15-407C-BC8A-2197CE2C9D64}"/>
    <dgm:cxn modelId="{719CD958-1748-4749-979C-CD0EFBF08C7F}" type="presOf" srcId="{55DD655D-0F3C-480E-8067-7B2C218DC913}" destId="{ACF305B9-D5AB-4564-B07C-FCB312405FA5}" srcOrd="0" destOrd="0" presId="urn:microsoft.com/office/officeart/2005/8/layout/target2"/>
    <dgm:cxn modelId="{E4366F2C-DA93-4E70-BB9D-A19B6B914CA5}" type="presOf" srcId="{93CB8840-EC6D-4901-B2EF-E7CC79BBC211}" destId="{6BA60AFE-3A0B-4216-9968-DBE684988B7C}" srcOrd="0" destOrd="0" presId="urn:microsoft.com/office/officeart/2005/8/layout/target2"/>
    <dgm:cxn modelId="{53E5DD54-973B-4CA4-B697-DD974B677B73}" type="presOf" srcId="{A81FB2F7-6129-4765-9AD7-5E24B59EC6BA}" destId="{C38C0C71-15E2-4B50-AD30-68C8E4A6E867}" srcOrd="0" destOrd="0" presId="urn:microsoft.com/office/officeart/2005/8/layout/target2"/>
    <dgm:cxn modelId="{1DA9339A-A3A5-4690-A2EB-27A6098E2C6E}" type="presOf" srcId="{2B4C6D80-5241-40EA-8E4C-BF05C1AF2454}" destId="{E914ECAB-5AE5-4C7F-8422-3CF1175C2D00}" srcOrd="0" destOrd="0" presId="urn:microsoft.com/office/officeart/2005/8/layout/target2"/>
    <dgm:cxn modelId="{1B705593-5CD8-41AF-84F5-C171F318A606}" type="presOf" srcId="{743502DC-0FA8-4807-B84D-7DA3308E294F}" destId="{2FE443D1-5F54-431F-A942-CEB11DF1E63A}" srcOrd="0" destOrd="0" presId="urn:microsoft.com/office/officeart/2005/8/layout/target2"/>
    <dgm:cxn modelId="{150FBA02-BF29-46F9-AD94-914CAA670F2E}" srcId="{4314DF68-FB50-4CA4-A800-6CF6466215E3}" destId="{CD10C9FD-3F1C-47DF-A85E-DA1CEBC18902}" srcOrd="0" destOrd="0" parTransId="{8DB2B3D7-94FD-418D-81B2-D103FE4210A6}" sibTransId="{A1F61AA1-7AF0-49D3-AD34-A232541993CF}"/>
    <dgm:cxn modelId="{5BA923A0-D922-4F22-9FBA-6E47633ADA03}" type="presOf" srcId="{41B5E296-6916-43EE-8668-FF353C7E789A}" destId="{1D23DE6E-0F45-441A-A768-FEA9BA6F9D62}" srcOrd="0" destOrd="0" presId="urn:microsoft.com/office/officeart/2005/8/layout/target2"/>
    <dgm:cxn modelId="{CCCFBA35-8F5C-4616-ADE5-C939D3425D6C}" srcId="{CD10C9FD-3F1C-47DF-A85E-DA1CEBC18902}" destId="{93CB8840-EC6D-4901-B2EF-E7CC79BBC211}" srcOrd="1" destOrd="0" parTransId="{FA7BF79D-14BC-452F-9880-1B10EB0F4B8D}" sibTransId="{D443ADE8-7D58-4A80-82A9-C54749AE4ACB}"/>
    <dgm:cxn modelId="{4F72A5F4-86D7-41A5-BB21-48ECCA41B3FA}" srcId="{41B5E296-6916-43EE-8668-FF353C7E789A}" destId="{2B4C6D80-5241-40EA-8E4C-BF05C1AF2454}" srcOrd="1" destOrd="0" parTransId="{6650546B-79DC-4C12-8C9D-0780857CA950}" sibTransId="{ACE35B83-EC3C-4BAD-85C5-F91AD04837F1}"/>
    <dgm:cxn modelId="{2375C97E-DC74-4F9C-9769-5C9A77812617}" srcId="{4314DF68-FB50-4CA4-A800-6CF6466215E3}" destId="{AC304F9A-D597-481B-A8A3-168082047D12}" srcOrd="2" destOrd="0" parTransId="{660C42B4-54A3-4182-AA23-D2A988DF2AFB}" sibTransId="{0C2A396C-0A64-469F-9B3E-79E87B212D75}"/>
    <dgm:cxn modelId="{4EDC83A2-368E-49FF-9EEF-7D1DA5041530}" type="presParOf" srcId="{A04E6A24-E3EF-4351-A661-219930ACC363}" destId="{87CBAA16-5A4E-4FD6-B658-06E773292639}" srcOrd="0" destOrd="0" presId="urn:microsoft.com/office/officeart/2005/8/layout/target2"/>
    <dgm:cxn modelId="{3CE924B0-3DC6-4BA3-AC9C-F088A53956E1}" type="presParOf" srcId="{87CBAA16-5A4E-4FD6-B658-06E773292639}" destId="{1D9F8F75-44E1-46F0-955F-A13AE68BDDBB}" srcOrd="0" destOrd="0" presId="urn:microsoft.com/office/officeart/2005/8/layout/target2"/>
    <dgm:cxn modelId="{4D3CD1CC-5102-455B-A8EF-DA5056C557BA}" type="presParOf" srcId="{87CBAA16-5A4E-4FD6-B658-06E773292639}" destId="{0C08D5F7-2B69-4692-A98D-4146203249E0}" srcOrd="1" destOrd="0" presId="urn:microsoft.com/office/officeart/2005/8/layout/target2"/>
    <dgm:cxn modelId="{AECEC1EE-4706-4C4F-8244-9941B679953A}" type="presParOf" srcId="{0C08D5F7-2B69-4692-A98D-4146203249E0}" destId="{51F8EB72-A9AE-4790-ADA9-C8E730FC9F65}" srcOrd="0" destOrd="0" presId="urn:microsoft.com/office/officeart/2005/8/layout/target2"/>
    <dgm:cxn modelId="{3E87CF87-9A37-43DB-908A-90F7FCDDE1FE}" type="presParOf" srcId="{0C08D5F7-2B69-4692-A98D-4146203249E0}" destId="{AF6B97EE-8270-4CF7-BEAE-78A641BE3B09}" srcOrd="1" destOrd="0" presId="urn:microsoft.com/office/officeart/2005/8/layout/target2"/>
    <dgm:cxn modelId="{618AA561-F3CD-46F8-B212-BE8DC42A8D1E}" type="presParOf" srcId="{0C08D5F7-2B69-4692-A98D-4146203249E0}" destId="{6BA60AFE-3A0B-4216-9968-DBE684988B7C}" srcOrd="2" destOrd="0" presId="urn:microsoft.com/office/officeart/2005/8/layout/target2"/>
    <dgm:cxn modelId="{F73375F4-799B-4874-9C55-18305E0B89DF}" type="presParOf" srcId="{A04E6A24-E3EF-4351-A661-219930ACC363}" destId="{D43EC456-FE2F-4FFC-B62F-927614B212A5}" srcOrd="1" destOrd="0" presId="urn:microsoft.com/office/officeart/2005/8/layout/target2"/>
    <dgm:cxn modelId="{B00B4E8E-6637-4A95-9EAB-5D3A7938239B}" type="presParOf" srcId="{D43EC456-FE2F-4FFC-B62F-927614B212A5}" destId="{1D23DE6E-0F45-441A-A768-FEA9BA6F9D62}" srcOrd="0" destOrd="0" presId="urn:microsoft.com/office/officeart/2005/8/layout/target2"/>
    <dgm:cxn modelId="{16D8F380-A051-456F-8040-407DA8546034}" type="presParOf" srcId="{D43EC456-FE2F-4FFC-B62F-927614B212A5}" destId="{CCF00836-04EB-4C9C-AFD4-A43A1F89AE00}" srcOrd="1" destOrd="0" presId="urn:microsoft.com/office/officeart/2005/8/layout/target2"/>
    <dgm:cxn modelId="{4F08E2F4-A108-4377-9DB4-18E5F49C0512}" type="presParOf" srcId="{CCF00836-04EB-4C9C-AFD4-A43A1F89AE00}" destId="{2FE443D1-5F54-431F-A942-CEB11DF1E63A}" srcOrd="0" destOrd="0" presId="urn:microsoft.com/office/officeart/2005/8/layout/target2"/>
    <dgm:cxn modelId="{350EAB90-283A-4A87-8949-1457188115ED}" type="presParOf" srcId="{CCF00836-04EB-4C9C-AFD4-A43A1F89AE00}" destId="{A2D9E481-893E-4998-A152-858D8F85DCC5}" srcOrd="1" destOrd="0" presId="urn:microsoft.com/office/officeart/2005/8/layout/target2"/>
    <dgm:cxn modelId="{340A6B7E-BD2E-4B11-9EA4-D612B8A07F73}" type="presParOf" srcId="{CCF00836-04EB-4C9C-AFD4-A43A1F89AE00}" destId="{E914ECAB-5AE5-4C7F-8422-3CF1175C2D00}" srcOrd="2" destOrd="0" presId="urn:microsoft.com/office/officeart/2005/8/layout/target2"/>
    <dgm:cxn modelId="{794B98D1-2D79-4387-B93F-857A22ED28C4}" type="presParOf" srcId="{A04E6A24-E3EF-4351-A661-219930ACC363}" destId="{C8D24AFC-5BF2-49FC-B949-606F4582BA0D}" srcOrd="2" destOrd="0" presId="urn:microsoft.com/office/officeart/2005/8/layout/target2"/>
    <dgm:cxn modelId="{5C2CAF81-C13A-4F38-84CD-8CF52DB68D50}" type="presParOf" srcId="{C8D24AFC-5BF2-49FC-B949-606F4582BA0D}" destId="{471DF077-4F85-4CD1-A69F-71EB37EC161D}" srcOrd="0" destOrd="0" presId="urn:microsoft.com/office/officeart/2005/8/layout/target2"/>
    <dgm:cxn modelId="{8CB57DEE-75B2-4788-B5AA-01C3092308F5}" type="presParOf" srcId="{C8D24AFC-5BF2-49FC-B949-606F4582BA0D}" destId="{59E80339-FA41-484C-85CF-DBCCE334B244}" srcOrd="1" destOrd="0" presId="urn:microsoft.com/office/officeart/2005/8/layout/target2"/>
    <dgm:cxn modelId="{9F72B1E2-DCE4-495F-85ED-57A917E601BF}" type="presParOf" srcId="{59E80339-FA41-484C-85CF-DBCCE334B244}" destId="{C38C0C71-15E2-4B50-AD30-68C8E4A6E867}" srcOrd="0" destOrd="0" presId="urn:microsoft.com/office/officeart/2005/8/layout/target2"/>
    <dgm:cxn modelId="{F0E0BC42-3E8F-4D62-A82B-53AAAAE81DCB}" type="presParOf" srcId="{59E80339-FA41-484C-85CF-DBCCE334B244}" destId="{C00542BE-3C77-401C-AC52-B9E579EDA013}" srcOrd="1" destOrd="0" presId="urn:microsoft.com/office/officeart/2005/8/layout/target2"/>
    <dgm:cxn modelId="{7F68F459-A9DA-49A2-9683-702768B9AF8E}" type="presParOf" srcId="{59E80339-FA41-484C-85CF-DBCCE334B244}" destId="{ACF305B9-D5AB-4564-B07C-FCB312405FA5}" srcOrd="2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839F01-293D-4FC0-8B0D-0FF324BDAAB3}">
      <dsp:nvSpPr>
        <dsp:cNvPr id="0" name=""/>
        <dsp:cNvSpPr/>
      </dsp:nvSpPr>
      <dsp:spPr>
        <a:xfrm>
          <a:off x="0" y="1335709"/>
          <a:ext cx="8744989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EC369D-DD42-448F-B053-857ACC497053}">
      <dsp:nvSpPr>
        <dsp:cNvPr id="0" name=""/>
        <dsp:cNvSpPr/>
      </dsp:nvSpPr>
      <dsp:spPr>
        <a:xfrm>
          <a:off x="481966" y="873153"/>
          <a:ext cx="6138387" cy="71692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1378" tIns="0" rIns="231378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600" b="0" kern="120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Во</a:t>
          </a:r>
          <a:r>
            <a:rPr lang="en-US" altLang="ru-RU" sz="1600" b="0" kern="120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-</a:t>
          </a:r>
          <a:r>
            <a:rPr lang="en-US" altLang="en-US" sz="1600" b="0" kern="120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первых</a:t>
          </a:r>
          <a:r>
            <a:rPr lang="en-US" altLang="ru-RU" sz="1600" b="0" kern="120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" altLang="en-US" sz="1600" b="0" kern="120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lang="en-US" altLang="en-US" sz="1600" b="0" kern="120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мини</a:t>
          </a:r>
          <a:r>
            <a:rPr lang="" altLang="en-US" sz="1600" b="0" kern="120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»</a:t>
          </a:r>
          <a:r>
            <a:rPr lang="en-US" altLang="ru-RU" sz="1600" b="0" kern="120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b="0" kern="120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напоминает</a:t>
          </a:r>
          <a:r>
            <a:rPr lang="en-US" altLang="ru-RU" sz="1600" b="0" kern="120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b="0" kern="120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</a:t>
          </a:r>
          <a:r>
            <a:rPr lang="en-US" altLang="ru-RU" sz="1600" b="0" kern="120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b="0" kern="120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том</a:t>
          </a:r>
          <a:r>
            <a:rPr lang="en-US" altLang="ru-RU" sz="1600" b="0" kern="120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sz="1600" b="0" kern="120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что</a:t>
          </a:r>
          <a:r>
            <a:rPr lang="en-US" altLang="ru-RU" sz="1600" b="0" kern="120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b="0" kern="120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музей</a:t>
          </a:r>
          <a:r>
            <a:rPr lang="en-US" altLang="ru-RU" sz="1600" b="0" kern="120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b="0" kern="120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в</a:t>
          </a:r>
          <a:r>
            <a:rPr lang="en-US" altLang="ru-RU" sz="1600" b="0" kern="120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b="0" kern="120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детском</a:t>
          </a:r>
          <a:r>
            <a:rPr lang="en-US" altLang="ru-RU" sz="1600" b="0" kern="120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b="0" kern="120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саду</a:t>
          </a:r>
          <a:r>
            <a:rPr lang="en-US" altLang="ru-RU" sz="1600" b="0" kern="120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b="0" kern="120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занимает</a:t>
          </a:r>
          <a:r>
            <a:rPr lang="en-US" altLang="ru-RU" sz="1600" b="0" kern="120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b="0" kern="120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очень</a:t>
          </a:r>
          <a:r>
            <a:rPr lang="en-US" altLang="ru-RU" sz="1600" b="0" kern="120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b="0" kern="120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небольшое</a:t>
          </a:r>
          <a:r>
            <a:rPr lang="en-US" altLang="ru-RU" sz="1600" b="0" kern="120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1600" b="0" kern="120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пространство</a:t>
          </a:r>
          <a:r>
            <a:rPr lang="en-US" altLang="ru-RU" sz="1600" b="0" kern="120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ru-RU" sz="1600" b="0" kern="1200" dirty="0">
            <a:ln/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6963" y="908150"/>
        <a:ext cx="6068393" cy="646929"/>
      </dsp:txXfrm>
    </dsp:sp>
    <dsp:sp modelId="{7CE68763-2B9C-4DCA-8960-D09C1824BFD6}">
      <dsp:nvSpPr>
        <dsp:cNvPr id="0" name=""/>
        <dsp:cNvSpPr/>
      </dsp:nvSpPr>
      <dsp:spPr>
        <a:xfrm>
          <a:off x="0" y="2414422"/>
          <a:ext cx="8744989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7C5366-86D9-4F2D-AA0A-12959572E593}">
      <dsp:nvSpPr>
        <dsp:cNvPr id="0" name=""/>
        <dsp:cNvSpPr/>
      </dsp:nvSpPr>
      <dsp:spPr>
        <a:xfrm>
          <a:off x="437249" y="1855909"/>
          <a:ext cx="6075458" cy="8094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1378" tIns="0" rIns="231378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600" kern="1200" smtClean="0">
              <a:ln/>
              <a:latin typeface="Times New Roman" panose="02020603050405020304" charset="0"/>
              <a:cs typeface="Times New Roman" panose="02020603050405020304" charset="0"/>
            </a:rPr>
            <a:t>Во</a:t>
          </a:r>
          <a:r>
            <a:rPr lang="en-US" altLang="ru-RU" sz="1600" kern="1200" smtClean="0">
              <a:ln/>
              <a:latin typeface="Times New Roman" panose="02020603050405020304" charset="0"/>
              <a:cs typeface="Times New Roman" panose="02020603050405020304" charset="0"/>
            </a:rPr>
            <a:t>-</a:t>
          </a:r>
          <a:r>
            <a:rPr lang="en-US" altLang="en-US" sz="1600" kern="1200" smtClean="0">
              <a:ln/>
              <a:latin typeface="Times New Roman" panose="02020603050405020304" charset="0"/>
              <a:cs typeface="Times New Roman" panose="02020603050405020304" charset="0"/>
            </a:rPr>
            <a:t>вторых</a:t>
          </a:r>
          <a:r>
            <a:rPr lang="en-US" altLang="ru-RU" sz="1600" kern="1200" smtClean="0">
              <a:ln/>
              <a:latin typeface="Times New Roman" panose="02020603050405020304" charset="0"/>
              <a:cs typeface="Times New Roman" panose="02020603050405020304" charset="0"/>
            </a:rPr>
            <a:t>, </a:t>
          </a:r>
          <a:r>
            <a:rPr lang="en-US" altLang="en-US" sz="1600" kern="1200" smtClean="0">
              <a:ln/>
              <a:latin typeface="Times New Roman" panose="02020603050405020304" charset="0"/>
              <a:cs typeface="Times New Roman" panose="02020603050405020304" charset="0"/>
            </a:rPr>
            <a:t>он</a:t>
          </a:r>
          <a:r>
            <a:rPr lang="en-US" altLang="ru-RU" sz="16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600" kern="1200" smtClean="0">
              <a:ln/>
              <a:latin typeface="Times New Roman" panose="02020603050405020304" charset="0"/>
              <a:cs typeface="Times New Roman" panose="02020603050405020304" charset="0"/>
            </a:rPr>
            <a:t>создан</a:t>
          </a:r>
          <a:r>
            <a:rPr lang="en-US" altLang="ru-RU" sz="16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600" kern="1200" smtClean="0">
              <a:ln/>
              <a:latin typeface="Times New Roman" panose="02020603050405020304" charset="0"/>
              <a:cs typeface="Times New Roman" panose="02020603050405020304" charset="0"/>
            </a:rPr>
            <a:t>для</a:t>
          </a:r>
          <a:r>
            <a:rPr lang="en-US" altLang="ru-RU" sz="16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600" kern="1200" smtClean="0">
              <a:ln/>
              <a:latin typeface="Times New Roman" panose="02020603050405020304" charset="0"/>
              <a:cs typeface="Times New Roman" panose="02020603050405020304" charset="0"/>
            </a:rPr>
            <a:t>самых</a:t>
          </a:r>
          <a:r>
            <a:rPr lang="en-US" altLang="ru-RU" sz="16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600" kern="1200" smtClean="0">
              <a:ln/>
              <a:latin typeface="Times New Roman" panose="02020603050405020304" charset="0"/>
              <a:cs typeface="Times New Roman" panose="02020603050405020304" charset="0"/>
            </a:rPr>
            <a:t>маленьких</a:t>
          </a:r>
          <a:r>
            <a:rPr lang="en-US" altLang="ru-RU" sz="16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600" kern="1200" smtClean="0">
              <a:ln/>
              <a:latin typeface="Times New Roman" panose="02020603050405020304" charset="0"/>
              <a:cs typeface="Times New Roman" panose="02020603050405020304" charset="0"/>
            </a:rPr>
            <a:t>посетителей</a:t>
          </a:r>
          <a:r>
            <a:rPr lang="en-US" altLang="ru-RU" sz="16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600" kern="1200" smtClean="0">
              <a:ln/>
              <a:latin typeface="Times New Roman" panose="02020603050405020304" charset="0"/>
              <a:cs typeface="Times New Roman" panose="02020603050405020304" charset="0"/>
            </a:rPr>
            <a:t>и</a:t>
          </a:r>
          <a:r>
            <a:rPr lang="en-US" altLang="ru-RU" sz="16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600" kern="1200" smtClean="0">
              <a:ln/>
              <a:latin typeface="Times New Roman" panose="02020603050405020304" charset="0"/>
              <a:cs typeface="Times New Roman" panose="02020603050405020304" charset="0"/>
            </a:rPr>
            <a:t>открыт</a:t>
          </a:r>
          <a:r>
            <a:rPr lang="en-US" altLang="ru-RU" sz="16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600" kern="1200" smtClean="0">
              <a:ln/>
              <a:latin typeface="Times New Roman" panose="02020603050405020304" charset="0"/>
              <a:cs typeface="Times New Roman" panose="02020603050405020304" charset="0"/>
            </a:rPr>
            <a:t>для</a:t>
          </a:r>
          <a:r>
            <a:rPr lang="en-US" altLang="ru-RU" sz="16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600" kern="1200" smtClean="0">
              <a:ln/>
              <a:latin typeface="Times New Roman" panose="02020603050405020304" charset="0"/>
              <a:cs typeface="Times New Roman" panose="02020603050405020304" charset="0"/>
            </a:rPr>
            <a:t>них</a:t>
          </a:r>
          <a:r>
            <a:rPr lang="en-US" altLang="ru-RU" sz="16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600" kern="1200" smtClean="0">
              <a:ln/>
              <a:latin typeface="Times New Roman" panose="02020603050405020304" charset="0"/>
              <a:cs typeface="Times New Roman" panose="02020603050405020304" charset="0"/>
            </a:rPr>
            <a:t>постоянно</a:t>
          </a:r>
          <a:r>
            <a:rPr lang="en-US" altLang="ru-RU" sz="1600" kern="1200" smtClean="0">
              <a:ln/>
              <a:latin typeface="Times New Roman" panose="02020603050405020304" charset="0"/>
              <a:cs typeface="Times New Roman" panose="02020603050405020304" charset="0"/>
            </a:rPr>
            <a:t>.</a:t>
          </a:r>
          <a:endParaRPr lang="ru-RU" sz="1600" kern="1200" dirty="0">
            <a:ln/>
          </a:endParaRPr>
        </a:p>
      </dsp:txBody>
      <dsp:txXfrm>
        <a:off x="476762" y="1895422"/>
        <a:ext cx="5996432" cy="730406"/>
      </dsp:txXfrm>
    </dsp:sp>
    <dsp:sp modelId="{4D51E9E8-0BF5-4839-8C28-24FEE0E5FEDF}">
      <dsp:nvSpPr>
        <dsp:cNvPr id="0" name=""/>
        <dsp:cNvSpPr/>
      </dsp:nvSpPr>
      <dsp:spPr>
        <a:xfrm>
          <a:off x="0" y="3373647"/>
          <a:ext cx="8744989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4ECF3E-D6B8-4872-B619-524F2D3DFDF4}">
      <dsp:nvSpPr>
        <dsp:cNvPr id="0" name=""/>
        <dsp:cNvSpPr/>
      </dsp:nvSpPr>
      <dsp:spPr>
        <a:xfrm>
          <a:off x="428784" y="2943088"/>
          <a:ext cx="6118186" cy="6899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1378" tIns="0" rIns="231378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700" kern="1200" smtClean="0">
              <a:ln/>
              <a:latin typeface="Times New Roman" panose="02020603050405020304" charset="0"/>
              <a:cs typeface="Times New Roman" panose="02020603050405020304" charset="0"/>
            </a:rPr>
            <a:t>В</a:t>
          </a:r>
          <a:r>
            <a:rPr lang="en-US" altLang="ru-RU" sz="17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700" kern="1200" smtClean="0">
              <a:ln/>
              <a:latin typeface="Times New Roman" panose="02020603050405020304" charset="0"/>
              <a:cs typeface="Times New Roman" panose="02020603050405020304" charset="0"/>
            </a:rPr>
            <a:t>третьих</a:t>
          </a:r>
          <a:r>
            <a:rPr lang="en-US" altLang="ru-RU" sz="1700" kern="1200" smtClean="0">
              <a:ln/>
              <a:latin typeface="Times New Roman" panose="02020603050405020304" charset="0"/>
              <a:cs typeface="Times New Roman" panose="02020603050405020304" charset="0"/>
            </a:rPr>
            <a:t>, </a:t>
          </a:r>
          <a:r>
            <a:rPr lang="en-US" altLang="en-US" sz="1700" kern="1200" smtClean="0">
              <a:ln/>
              <a:latin typeface="Times New Roman" panose="02020603050405020304" charset="0"/>
              <a:cs typeface="Times New Roman" panose="02020603050405020304" charset="0"/>
            </a:rPr>
            <a:t>мини</a:t>
          </a:r>
          <a:r>
            <a:rPr lang="en-US" altLang="ru-RU" sz="1700" kern="1200" smtClean="0">
              <a:ln/>
              <a:latin typeface="Times New Roman" panose="02020603050405020304" charset="0"/>
              <a:cs typeface="Times New Roman" panose="02020603050405020304" charset="0"/>
            </a:rPr>
            <a:t>-</a:t>
          </a:r>
          <a:r>
            <a:rPr lang="en-US" altLang="en-US" sz="1700" kern="1200" smtClean="0">
              <a:ln/>
              <a:latin typeface="Times New Roman" panose="02020603050405020304" charset="0"/>
              <a:cs typeface="Times New Roman" panose="02020603050405020304" charset="0"/>
            </a:rPr>
            <a:t>музей</a:t>
          </a:r>
          <a:r>
            <a:rPr lang="en-US" altLang="ru-RU" sz="17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700" kern="1200" smtClean="0">
              <a:ln/>
              <a:latin typeface="Times New Roman" panose="02020603050405020304" charset="0"/>
              <a:cs typeface="Times New Roman" panose="02020603050405020304" charset="0"/>
            </a:rPr>
            <a:t>не</a:t>
          </a:r>
          <a:r>
            <a:rPr lang="en-US" altLang="ru-RU" sz="17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700" kern="1200" smtClean="0">
              <a:ln/>
              <a:latin typeface="Times New Roman" panose="02020603050405020304" charset="0"/>
              <a:cs typeface="Times New Roman" panose="02020603050405020304" charset="0"/>
            </a:rPr>
            <a:t>отвечает</a:t>
          </a:r>
          <a:r>
            <a:rPr lang="en-US" altLang="ru-RU" sz="17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700" kern="1200" smtClean="0">
              <a:ln/>
              <a:latin typeface="Times New Roman" panose="02020603050405020304" charset="0"/>
              <a:cs typeface="Times New Roman" panose="02020603050405020304" charset="0"/>
            </a:rPr>
            <a:t>многим</a:t>
          </a:r>
          <a:r>
            <a:rPr lang="en-US" altLang="ru-RU" sz="17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700" kern="1200" smtClean="0">
              <a:ln/>
              <a:latin typeface="Times New Roman" panose="02020603050405020304" charset="0"/>
              <a:cs typeface="Times New Roman" panose="02020603050405020304" charset="0"/>
            </a:rPr>
            <a:t>строгим</a:t>
          </a:r>
          <a:r>
            <a:rPr lang="en-US" altLang="ru-RU" sz="17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700" kern="1200" smtClean="0">
              <a:ln/>
              <a:latin typeface="Times New Roman" panose="02020603050405020304" charset="0"/>
              <a:cs typeface="Times New Roman" panose="02020603050405020304" charset="0"/>
            </a:rPr>
            <a:t>требованиям</a:t>
          </a:r>
          <a:r>
            <a:rPr lang="en-US" altLang="ru-RU" sz="1700" kern="1200" smtClean="0">
              <a:ln/>
              <a:latin typeface="Times New Roman" panose="02020603050405020304" charset="0"/>
              <a:cs typeface="Times New Roman" panose="02020603050405020304" charset="0"/>
            </a:rPr>
            <a:t>, </a:t>
          </a:r>
          <a:r>
            <a:rPr lang="en-US" altLang="en-US" sz="1700" kern="1200" smtClean="0">
              <a:ln/>
              <a:latin typeface="Times New Roman" panose="02020603050405020304" charset="0"/>
              <a:cs typeface="Times New Roman" panose="02020603050405020304" charset="0"/>
            </a:rPr>
            <a:t>которые</a:t>
          </a:r>
          <a:r>
            <a:rPr lang="en-US" altLang="ru-RU" sz="17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700" kern="1200" smtClean="0">
              <a:ln/>
              <a:latin typeface="Times New Roman" panose="02020603050405020304" charset="0"/>
              <a:cs typeface="Times New Roman" panose="02020603050405020304" charset="0"/>
            </a:rPr>
            <a:t>предъявляются</a:t>
          </a:r>
          <a:r>
            <a:rPr lang="en-US" altLang="ru-RU" sz="17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700" kern="1200" smtClean="0">
              <a:ln/>
              <a:latin typeface="Times New Roman" panose="02020603050405020304" charset="0"/>
              <a:cs typeface="Times New Roman" panose="02020603050405020304" charset="0"/>
            </a:rPr>
            <a:t>к</a:t>
          </a:r>
          <a:r>
            <a:rPr lang="en-US" altLang="ru-RU" sz="17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700" kern="1200" smtClean="0">
              <a:ln/>
              <a:latin typeface="Times New Roman" panose="02020603050405020304" charset="0"/>
              <a:cs typeface="Times New Roman" panose="02020603050405020304" charset="0"/>
            </a:rPr>
            <a:t>настоящим</a:t>
          </a:r>
          <a:r>
            <a:rPr lang="en-US" altLang="ru-RU" sz="17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700" kern="1200" smtClean="0">
              <a:ln/>
              <a:latin typeface="Times New Roman" panose="02020603050405020304" charset="0"/>
              <a:cs typeface="Times New Roman" panose="02020603050405020304" charset="0"/>
            </a:rPr>
            <a:t>музеям</a:t>
          </a:r>
          <a:r>
            <a:rPr lang="en-US" altLang="ru-RU" sz="1700" kern="1200" smtClean="0">
              <a:ln/>
              <a:latin typeface="Times New Roman" panose="02020603050405020304" charset="0"/>
              <a:cs typeface="Times New Roman" panose="02020603050405020304" charset="0"/>
            </a:rPr>
            <a:t>.</a:t>
          </a:r>
          <a:endParaRPr lang="ru-RU" sz="1700" kern="1200" dirty="0"/>
        </a:p>
      </dsp:txBody>
      <dsp:txXfrm>
        <a:off x="462464" y="2976768"/>
        <a:ext cx="6050826" cy="6225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34F4D7-A29A-4913-9EA3-473598F61299}">
      <dsp:nvSpPr>
        <dsp:cNvPr id="0" name=""/>
        <dsp:cNvSpPr/>
      </dsp:nvSpPr>
      <dsp:spPr>
        <a:xfrm>
          <a:off x="-6122738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DFB2B8-CF93-484E-BBFF-ECAC7C96CE0F}">
      <dsp:nvSpPr>
        <dsp:cNvPr id="0" name=""/>
        <dsp:cNvSpPr/>
      </dsp:nvSpPr>
      <dsp:spPr>
        <a:xfrm>
          <a:off x="380119" y="246332"/>
          <a:ext cx="7675541" cy="49244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0881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Принцип интеграции </a:t>
          </a:r>
          <a:endParaRPr lang="ru-RU" sz="2700" kern="1200" dirty="0"/>
        </a:p>
      </dsp:txBody>
      <dsp:txXfrm>
        <a:off x="380119" y="246332"/>
        <a:ext cx="7675541" cy="492448"/>
      </dsp:txXfrm>
    </dsp:sp>
    <dsp:sp modelId="{F7E40F01-40BC-4312-84F7-789868DC6176}">
      <dsp:nvSpPr>
        <dsp:cNvPr id="0" name=""/>
        <dsp:cNvSpPr/>
      </dsp:nvSpPr>
      <dsp:spPr>
        <a:xfrm>
          <a:off x="72339" y="184776"/>
          <a:ext cx="615560" cy="6155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B5E551-9E53-4579-83C3-601D987927C3}">
      <dsp:nvSpPr>
        <dsp:cNvPr id="0" name=""/>
        <dsp:cNvSpPr/>
      </dsp:nvSpPr>
      <dsp:spPr>
        <a:xfrm>
          <a:off x="826075" y="985438"/>
          <a:ext cx="7229585" cy="49244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0881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Принцип деятельности и интерактивности</a:t>
          </a:r>
          <a:endParaRPr lang="ru-RU" sz="2700" kern="1200" dirty="0"/>
        </a:p>
      </dsp:txBody>
      <dsp:txXfrm>
        <a:off x="826075" y="985438"/>
        <a:ext cx="7229585" cy="492448"/>
      </dsp:txXfrm>
    </dsp:sp>
    <dsp:sp modelId="{829B83FF-82B3-4196-8A2C-178ADA67F68B}">
      <dsp:nvSpPr>
        <dsp:cNvPr id="0" name=""/>
        <dsp:cNvSpPr/>
      </dsp:nvSpPr>
      <dsp:spPr>
        <a:xfrm>
          <a:off x="518295" y="923882"/>
          <a:ext cx="615560" cy="6155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F15657-474D-4368-AC4E-909E90DFE585}">
      <dsp:nvSpPr>
        <dsp:cNvPr id="0" name=""/>
        <dsp:cNvSpPr/>
      </dsp:nvSpPr>
      <dsp:spPr>
        <a:xfrm>
          <a:off x="1070457" y="1724003"/>
          <a:ext cx="6985203" cy="49244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0881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Принцип научности</a:t>
          </a:r>
          <a:endParaRPr lang="ru-RU" sz="2700" kern="1200" dirty="0"/>
        </a:p>
      </dsp:txBody>
      <dsp:txXfrm>
        <a:off x="1070457" y="1724003"/>
        <a:ext cx="6985203" cy="492448"/>
      </dsp:txXfrm>
    </dsp:sp>
    <dsp:sp modelId="{9C17C869-9052-4C23-9A44-18B63937D1EB}">
      <dsp:nvSpPr>
        <dsp:cNvPr id="0" name=""/>
        <dsp:cNvSpPr/>
      </dsp:nvSpPr>
      <dsp:spPr>
        <a:xfrm>
          <a:off x="762677" y="1662447"/>
          <a:ext cx="615560" cy="6155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CB6367-22E9-457A-B8B6-4BA7084A6804}">
      <dsp:nvSpPr>
        <dsp:cNvPr id="0" name=""/>
        <dsp:cNvSpPr/>
      </dsp:nvSpPr>
      <dsp:spPr>
        <a:xfrm>
          <a:off x="1148486" y="2463109"/>
          <a:ext cx="6907174" cy="49244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0881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Принцип </a:t>
          </a:r>
          <a:r>
            <a:rPr lang="ru-RU" sz="2700" kern="1200" dirty="0" err="1" smtClean="0"/>
            <a:t>культуросообразности</a:t>
          </a:r>
          <a:endParaRPr lang="ru-RU" sz="2700" kern="1200" dirty="0"/>
        </a:p>
      </dsp:txBody>
      <dsp:txXfrm>
        <a:off x="1148486" y="2463109"/>
        <a:ext cx="6907174" cy="492448"/>
      </dsp:txXfrm>
    </dsp:sp>
    <dsp:sp modelId="{5D3A5CC0-920A-4D89-A095-1C1301416D46}">
      <dsp:nvSpPr>
        <dsp:cNvPr id="0" name=""/>
        <dsp:cNvSpPr/>
      </dsp:nvSpPr>
      <dsp:spPr>
        <a:xfrm>
          <a:off x="840706" y="2401553"/>
          <a:ext cx="615560" cy="6155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53D68F-37FF-4788-8A1C-24556476AB24}">
      <dsp:nvSpPr>
        <dsp:cNvPr id="0" name=""/>
        <dsp:cNvSpPr/>
      </dsp:nvSpPr>
      <dsp:spPr>
        <a:xfrm>
          <a:off x="1070457" y="3202215"/>
          <a:ext cx="6985203" cy="49244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0881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Принцип партнерства</a:t>
          </a:r>
          <a:endParaRPr lang="ru-RU" sz="2700" kern="1200" dirty="0"/>
        </a:p>
      </dsp:txBody>
      <dsp:txXfrm>
        <a:off x="1070457" y="3202215"/>
        <a:ext cx="6985203" cy="492448"/>
      </dsp:txXfrm>
    </dsp:sp>
    <dsp:sp modelId="{EEE5A4DC-41CC-42AD-A349-12C30DCE006A}">
      <dsp:nvSpPr>
        <dsp:cNvPr id="0" name=""/>
        <dsp:cNvSpPr/>
      </dsp:nvSpPr>
      <dsp:spPr>
        <a:xfrm>
          <a:off x="762677" y="3140659"/>
          <a:ext cx="615560" cy="6155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A8C376-7DF1-4E76-86C8-A79DF19943D3}">
      <dsp:nvSpPr>
        <dsp:cNvPr id="0" name=""/>
        <dsp:cNvSpPr/>
      </dsp:nvSpPr>
      <dsp:spPr>
        <a:xfrm>
          <a:off x="826075" y="3940779"/>
          <a:ext cx="7229585" cy="49244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0881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Принцип </a:t>
          </a:r>
          <a:r>
            <a:rPr lang="ru-RU" sz="2700" kern="1200" dirty="0" err="1" smtClean="0"/>
            <a:t>гуманизации</a:t>
          </a:r>
          <a:endParaRPr lang="ru-RU" sz="2700" kern="1200" dirty="0"/>
        </a:p>
      </dsp:txBody>
      <dsp:txXfrm>
        <a:off x="826075" y="3940779"/>
        <a:ext cx="7229585" cy="492448"/>
      </dsp:txXfrm>
    </dsp:sp>
    <dsp:sp modelId="{8E6AA437-4723-415C-834B-DB9E57F00356}">
      <dsp:nvSpPr>
        <dsp:cNvPr id="0" name=""/>
        <dsp:cNvSpPr/>
      </dsp:nvSpPr>
      <dsp:spPr>
        <a:xfrm>
          <a:off x="518295" y="3879223"/>
          <a:ext cx="615560" cy="6155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E69E14-316E-41AC-A70F-E7C1F07FE53F}">
      <dsp:nvSpPr>
        <dsp:cNvPr id="0" name=""/>
        <dsp:cNvSpPr/>
      </dsp:nvSpPr>
      <dsp:spPr>
        <a:xfrm>
          <a:off x="380119" y="4679885"/>
          <a:ext cx="7675541" cy="49244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0881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Принцип безопасности</a:t>
          </a:r>
          <a:endParaRPr lang="ru-RU" sz="2700" kern="1200" dirty="0"/>
        </a:p>
      </dsp:txBody>
      <dsp:txXfrm>
        <a:off x="380119" y="4679885"/>
        <a:ext cx="7675541" cy="492448"/>
      </dsp:txXfrm>
    </dsp:sp>
    <dsp:sp modelId="{7EF3239F-C93D-45B4-B635-E3CA11FFC6DC}">
      <dsp:nvSpPr>
        <dsp:cNvPr id="0" name=""/>
        <dsp:cNvSpPr/>
      </dsp:nvSpPr>
      <dsp:spPr>
        <a:xfrm>
          <a:off x="72339" y="4618329"/>
          <a:ext cx="615560" cy="6155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280264-0353-472C-AFAB-8F256B2F7FF6}">
      <dsp:nvSpPr>
        <dsp:cNvPr id="0" name=""/>
        <dsp:cNvSpPr/>
      </dsp:nvSpPr>
      <dsp:spPr>
        <a:xfrm>
          <a:off x="8825" y="1917979"/>
          <a:ext cx="2637846" cy="15827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Подготовительный этап</a:t>
          </a:r>
          <a:endParaRPr lang="ru-RU" sz="2100" kern="1200" dirty="0"/>
        </a:p>
      </dsp:txBody>
      <dsp:txXfrm>
        <a:off x="55181" y="1964335"/>
        <a:ext cx="2545134" cy="1489995"/>
      </dsp:txXfrm>
    </dsp:sp>
    <dsp:sp modelId="{1FE8310D-1B6B-4D49-96D8-E723E9893BC3}">
      <dsp:nvSpPr>
        <dsp:cNvPr id="0" name=""/>
        <dsp:cNvSpPr/>
      </dsp:nvSpPr>
      <dsp:spPr>
        <a:xfrm>
          <a:off x="2910456" y="2382240"/>
          <a:ext cx="559223" cy="65418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>
        <a:off x="2910456" y="2513077"/>
        <a:ext cx="391456" cy="392511"/>
      </dsp:txXfrm>
    </dsp:sp>
    <dsp:sp modelId="{C587FA17-A1A5-48CD-AE8B-156B84B4303F}">
      <dsp:nvSpPr>
        <dsp:cNvPr id="0" name=""/>
        <dsp:cNvSpPr/>
      </dsp:nvSpPr>
      <dsp:spPr>
        <a:xfrm>
          <a:off x="3701809" y="1917979"/>
          <a:ext cx="2637846" cy="15827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Практический   этап</a:t>
          </a:r>
          <a:endParaRPr lang="ru-RU" sz="2100" kern="1200" dirty="0"/>
        </a:p>
      </dsp:txBody>
      <dsp:txXfrm>
        <a:off x="3748165" y="1964335"/>
        <a:ext cx="2545134" cy="1489995"/>
      </dsp:txXfrm>
    </dsp:sp>
    <dsp:sp modelId="{A611F5A8-2AC5-4720-A515-3C4FCBB29D4D}">
      <dsp:nvSpPr>
        <dsp:cNvPr id="0" name=""/>
        <dsp:cNvSpPr/>
      </dsp:nvSpPr>
      <dsp:spPr>
        <a:xfrm>
          <a:off x="6603440" y="2382240"/>
          <a:ext cx="559223" cy="65418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>
        <a:off x="6603440" y="2513077"/>
        <a:ext cx="391456" cy="392511"/>
      </dsp:txXfrm>
    </dsp:sp>
    <dsp:sp modelId="{6B1E6EDC-44FA-4AA7-83F1-5F552F9EB869}">
      <dsp:nvSpPr>
        <dsp:cNvPr id="0" name=""/>
        <dsp:cNvSpPr/>
      </dsp:nvSpPr>
      <dsp:spPr>
        <a:xfrm>
          <a:off x="7394794" y="1917979"/>
          <a:ext cx="2637846" cy="15827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Заключительный этап</a:t>
          </a:r>
          <a:endParaRPr lang="ru-RU" sz="2100" kern="1200" dirty="0"/>
        </a:p>
      </dsp:txBody>
      <dsp:txXfrm>
        <a:off x="7441150" y="1964335"/>
        <a:ext cx="2545134" cy="148999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9F8F75-44E1-46F0-955F-A13AE68BDDBB}">
      <dsp:nvSpPr>
        <dsp:cNvPr id="0" name=""/>
        <dsp:cNvSpPr/>
      </dsp:nvSpPr>
      <dsp:spPr>
        <a:xfrm>
          <a:off x="0" y="0"/>
          <a:ext cx="10972800" cy="4953000"/>
        </a:xfrm>
        <a:prstGeom prst="roundRect">
          <a:avLst>
            <a:gd name="adj" fmla="val 8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3844078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 smtClean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 smtClean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Где и кем собран</a:t>
          </a:r>
          <a:endParaRPr lang="ru-RU" sz="1600" kern="1200" dirty="0"/>
        </a:p>
      </dsp:txBody>
      <dsp:txXfrm>
        <a:off x="123308" y="123308"/>
        <a:ext cx="10726184" cy="4706384"/>
      </dsp:txXfrm>
    </dsp:sp>
    <dsp:sp modelId="{51F8EB72-A9AE-4790-ADA9-C8E730FC9F65}">
      <dsp:nvSpPr>
        <dsp:cNvPr id="0" name=""/>
        <dsp:cNvSpPr/>
      </dsp:nvSpPr>
      <dsp:spPr>
        <a:xfrm>
          <a:off x="274320" y="1238250"/>
          <a:ext cx="1645920" cy="1692919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Деревня у родственников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4938" y="1288868"/>
        <a:ext cx="1544684" cy="1591683"/>
      </dsp:txXfrm>
    </dsp:sp>
    <dsp:sp modelId="{6BA60AFE-3A0B-4216-9968-DBE684988B7C}">
      <dsp:nvSpPr>
        <dsp:cNvPr id="0" name=""/>
        <dsp:cNvSpPr/>
      </dsp:nvSpPr>
      <dsp:spPr>
        <a:xfrm>
          <a:off x="274320" y="3011537"/>
          <a:ext cx="1645920" cy="1692919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Музыкальный руководитель Морозова Е.В</a:t>
          </a:r>
          <a:r>
            <a:rPr lang="ru-RU" sz="1600" kern="1200" dirty="0" smtClean="0"/>
            <a:t>.</a:t>
          </a:r>
          <a:endParaRPr lang="ru-RU" sz="1600" kern="1200" dirty="0"/>
        </a:p>
      </dsp:txBody>
      <dsp:txXfrm>
        <a:off x="324938" y="3062155"/>
        <a:ext cx="1544684" cy="1591683"/>
      </dsp:txXfrm>
    </dsp:sp>
    <dsp:sp modelId="{1D23DE6E-0F45-441A-A768-FEA9BA6F9D62}">
      <dsp:nvSpPr>
        <dsp:cNvPr id="0" name=""/>
        <dsp:cNvSpPr/>
      </dsp:nvSpPr>
      <dsp:spPr>
        <a:xfrm>
          <a:off x="2213948" y="1044751"/>
          <a:ext cx="8465142" cy="3854097"/>
        </a:xfrm>
        <a:prstGeom prst="roundRect">
          <a:avLst>
            <a:gd name="adj" fmla="val 10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2201609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800" kern="1200" smtClean="0">
              <a:ln/>
              <a:latin typeface="Times New Roman" panose="02020603050405020304" charset="0"/>
              <a:cs typeface="Times New Roman" panose="02020603050405020304" charset="0"/>
            </a:rPr>
            <a:t>Лапти</a:t>
          </a:r>
          <a:r>
            <a:rPr lang="en-US" altLang="ru-RU" sz="18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800" kern="1200" smtClean="0">
              <a:ln/>
              <a:latin typeface="Times New Roman" panose="02020603050405020304" charset="0"/>
              <a:cs typeface="Times New Roman" panose="02020603050405020304" charset="0"/>
            </a:rPr>
            <a:t>были</a:t>
          </a:r>
          <a:r>
            <a:rPr lang="en-US" altLang="ru-RU" sz="18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800" kern="1200" smtClean="0">
              <a:ln/>
              <a:latin typeface="Times New Roman" panose="02020603050405020304" charset="0"/>
              <a:cs typeface="Times New Roman" panose="02020603050405020304" charset="0"/>
            </a:rPr>
            <a:t>широко</a:t>
          </a:r>
          <a:r>
            <a:rPr lang="en-US" altLang="ru-RU" sz="18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800" kern="1200" smtClean="0">
              <a:ln/>
              <a:latin typeface="Times New Roman" panose="02020603050405020304" charset="0"/>
              <a:cs typeface="Times New Roman" panose="02020603050405020304" charset="0"/>
            </a:rPr>
            <a:t>распространены</a:t>
          </a:r>
          <a:r>
            <a:rPr lang="en-US" altLang="ru-RU" sz="18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800" kern="1200" smtClean="0">
              <a:ln/>
              <a:latin typeface="Times New Roman" panose="02020603050405020304" charset="0"/>
              <a:cs typeface="Times New Roman" panose="02020603050405020304" charset="0"/>
            </a:rPr>
            <a:t>среди</a:t>
          </a:r>
          <a:r>
            <a:rPr lang="en-US" altLang="ru-RU" sz="18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800" kern="1200" smtClean="0">
              <a:ln/>
              <a:latin typeface="Times New Roman" panose="02020603050405020304" charset="0"/>
              <a:cs typeface="Times New Roman" panose="02020603050405020304" charset="0"/>
            </a:rPr>
            <a:t>крестьян</a:t>
          </a:r>
          <a:r>
            <a:rPr lang="en-US" altLang="ru-RU" sz="18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800" kern="1200" smtClean="0">
              <a:ln/>
              <a:latin typeface="Times New Roman" panose="02020603050405020304" charset="0"/>
              <a:cs typeface="Times New Roman" panose="02020603050405020304" charset="0"/>
            </a:rPr>
            <a:t>до</a:t>
          </a:r>
          <a:r>
            <a:rPr lang="en-US" altLang="ru-RU" sz="18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800" kern="1200" smtClean="0">
              <a:ln/>
              <a:latin typeface="Times New Roman" panose="02020603050405020304" charset="0"/>
              <a:cs typeface="Times New Roman" panose="02020603050405020304" charset="0"/>
            </a:rPr>
            <a:t>начала</a:t>
          </a:r>
          <a:r>
            <a:rPr lang="en-US" altLang="ru-RU" sz="1800" kern="1200" smtClean="0">
              <a:ln/>
              <a:latin typeface="Times New Roman" panose="02020603050405020304" charset="0"/>
              <a:cs typeface="Times New Roman" panose="02020603050405020304" charset="0"/>
            </a:rPr>
            <a:t> XX </a:t>
          </a:r>
          <a:r>
            <a:rPr lang="en-US" altLang="en-US" sz="1800" kern="1200" smtClean="0">
              <a:ln/>
              <a:latin typeface="Times New Roman" panose="02020603050405020304" charset="0"/>
              <a:cs typeface="Times New Roman" panose="02020603050405020304" charset="0"/>
            </a:rPr>
            <a:t>века</a:t>
          </a:r>
          <a:r>
            <a:rPr lang="en-US" altLang="ru-RU" sz="1800" kern="1200" smtClean="0">
              <a:ln/>
              <a:latin typeface="Times New Roman" panose="02020603050405020304" charset="0"/>
              <a:cs typeface="Times New Roman" panose="02020603050405020304" charset="0"/>
            </a:rPr>
            <a:t>. </a:t>
          </a:r>
          <a:r>
            <a:rPr lang="en-US" altLang="en-US" sz="1800" kern="1200" smtClean="0">
              <a:ln/>
              <a:latin typeface="Times New Roman" panose="02020603050405020304" charset="0"/>
              <a:cs typeface="Times New Roman" panose="02020603050405020304" charset="0"/>
            </a:rPr>
            <a:t>Широкое</a:t>
          </a:r>
          <a:r>
            <a:rPr lang="en-US" altLang="ru-RU" sz="18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800" kern="1200" smtClean="0">
              <a:ln/>
              <a:latin typeface="Times New Roman" panose="02020603050405020304" charset="0"/>
              <a:cs typeface="Times New Roman" panose="02020603050405020304" charset="0"/>
            </a:rPr>
            <a:t>распространение</a:t>
          </a:r>
          <a:r>
            <a:rPr lang="en-US" altLang="ru-RU" sz="18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800" kern="1200" smtClean="0">
              <a:ln/>
              <a:latin typeface="Times New Roman" panose="02020603050405020304" charset="0"/>
              <a:cs typeface="Times New Roman" panose="02020603050405020304" charset="0"/>
            </a:rPr>
            <a:t>они</a:t>
          </a:r>
          <a:r>
            <a:rPr lang="en-US" altLang="ru-RU" sz="18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800" kern="1200" smtClean="0">
              <a:ln/>
              <a:latin typeface="Times New Roman" panose="02020603050405020304" charset="0"/>
              <a:cs typeface="Times New Roman" panose="02020603050405020304" charset="0"/>
            </a:rPr>
            <a:t>получили</a:t>
          </a:r>
          <a:r>
            <a:rPr lang="en-US" altLang="ru-RU" sz="18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800" kern="1200" smtClean="0">
              <a:ln/>
              <a:latin typeface="Times New Roman" panose="02020603050405020304" charset="0"/>
              <a:cs typeface="Times New Roman" panose="02020603050405020304" charset="0"/>
            </a:rPr>
            <a:t>из</a:t>
          </a:r>
          <a:r>
            <a:rPr lang="en-US" altLang="ru-RU" sz="1800" kern="1200" smtClean="0">
              <a:ln/>
              <a:latin typeface="Times New Roman" panose="02020603050405020304" charset="0"/>
              <a:cs typeface="Times New Roman" panose="02020603050405020304" charset="0"/>
            </a:rPr>
            <a:t>-</a:t>
          </a:r>
          <a:r>
            <a:rPr lang="en-US" altLang="en-US" sz="1800" kern="1200" smtClean="0">
              <a:ln/>
              <a:latin typeface="Times New Roman" panose="02020603050405020304" charset="0"/>
              <a:cs typeface="Times New Roman" panose="02020603050405020304" charset="0"/>
            </a:rPr>
            <a:t>за</a:t>
          </a:r>
          <a:r>
            <a:rPr lang="en-US" altLang="ru-RU" sz="18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800" kern="1200" smtClean="0">
              <a:ln/>
              <a:latin typeface="Times New Roman" panose="02020603050405020304" charset="0"/>
              <a:cs typeface="Times New Roman" panose="02020603050405020304" charset="0"/>
            </a:rPr>
            <a:t>обнищания</a:t>
          </a:r>
          <a:r>
            <a:rPr lang="en-US" altLang="ru-RU" sz="18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800" kern="1200" smtClean="0">
              <a:ln/>
              <a:latin typeface="Times New Roman" panose="02020603050405020304" charset="0"/>
              <a:cs typeface="Times New Roman" panose="02020603050405020304" charset="0"/>
            </a:rPr>
            <a:t>крестьянства</a:t>
          </a:r>
          <a:r>
            <a:rPr lang="en-US" altLang="ru-RU" sz="1800" kern="1200" smtClean="0">
              <a:ln/>
              <a:latin typeface="Times New Roman" panose="02020603050405020304" charset="0"/>
              <a:cs typeface="Times New Roman" panose="02020603050405020304" charset="0"/>
            </a:rPr>
            <a:t>, </a:t>
          </a:r>
          <a:r>
            <a:rPr lang="en-US" altLang="en-US" sz="1800" kern="1200" smtClean="0">
              <a:ln/>
              <a:latin typeface="Times New Roman" panose="02020603050405020304" charset="0"/>
              <a:cs typeface="Times New Roman" panose="02020603050405020304" charset="0"/>
            </a:rPr>
            <a:t>когда</a:t>
          </a:r>
          <a:r>
            <a:rPr lang="en-US" altLang="ru-RU" sz="18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800" kern="1200" smtClean="0">
              <a:ln/>
              <a:latin typeface="Times New Roman" panose="02020603050405020304" charset="0"/>
              <a:cs typeface="Times New Roman" panose="02020603050405020304" charset="0"/>
            </a:rPr>
            <a:t>даже</a:t>
          </a:r>
          <a:r>
            <a:rPr lang="en-US" altLang="ru-RU" sz="18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800" kern="1200" smtClean="0">
              <a:ln/>
              <a:latin typeface="Times New Roman" panose="02020603050405020304" charset="0"/>
              <a:cs typeface="Times New Roman" panose="02020603050405020304" charset="0"/>
            </a:rPr>
            <a:t>самые</a:t>
          </a:r>
          <a:r>
            <a:rPr lang="en-US" altLang="ru-RU" sz="18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800" kern="1200" smtClean="0">
              <a:ln/>
              <a:latin typeface="Times New Roman" panose="02020603050405020304" charset="0"/>
              <a:cs typeface="Times New Roman" panose="02020603050405020304" charset="0"/>
            </a:rPr>
            <a:t>зажиточные</a:t>
          </a:r>
          <a:r>
            <a:rPr lang="en-US" altLang="ru-RU" sz="18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800" kern="1200" smtClean="0">
              <a:ln/>
              <a:latin typeface="Times New Roman" panose="02020603050405020304" charset="0"/>
              <a:cs typeface="Times New Roman" panose="02020603050405020304" charset="0"/>
            </a:rPr>
            <a:t>жители</a:t>
          </a:r>
          <a:r>
            <a:rPr lang="en-US" altLang="ru-RU" sz="18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800" kern="1200" smtClean="0">
              <a:ln/>
              <a:latin typeface="Times New Roman" panose="02020603050405020304" charset="0"/>
              <a:cs typeface="Times New Roman" panose="02020603050405020304" charset="0"/>
            </a:rPr>
            <a:t>села</a:t>
          </a:r>
          <a:r>
            <a:rPr lang="en-US" altLang="ru-RU" sz="18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800" kern="1200" smtClean="0">
              <a:ln/>
              <a:latin typeface="Times New Roman" panose="02020603050405020304" charset="0"/>
              <a:cs typeface="Times New Roman" panose="02020603050405020304" charset="0"/>
            </a:rPr>
            <a:t>не</a:t>
          </a:r>
          <a:r>
            <a:rPr lang="en-US" altLang="ru-RU" sz="18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800" kern="1200" smtClean="0">
              <a:ln/>
              <a:latin typeface="Times New Roman" panose="02020603050405020304" charset="0"/>
              <a:cs typeface="Times New Roman" panose="02020603050405020304" charset="0"/>
            </a:rPr>
            <a:t>могли</a:t>
          </a:r>
          <a:r>
            <a:rPr lang="en-US" altLang="ru-RU" sz="18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800" kern="1200" smtClean="0">
              <a:ln/>
              <a:latin typeface="Times New Roman" panose="02020603050405020304" charset="0"/>
              <a:cs typeface="Times New Roman" panose="02020603050405020304" charset="0"/>
            </a:rPr>
            <a:t>позволить</a:t>
          </a:r>
          <a:r>
            <a:rPr lang="en-US" altLang="ru-RU" sz="18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800" kern="1200" smtClean="0">
              <a:ln/>
              <a:latin typeface="Times New Roman" panose="02020603050405020304" charset="0"/>
              <a:cs typeface="Times New Roman" panose="02020603050405020304" charset="0"/>
            </a:rPr>
            <a:t>себе</a:t>
          </a:r>
          <a:r>
            <a:rPr lang="en-US" altLang="ru-RU" sz="18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800" kern="1200" smtClean="0">
              <a:ln/>
              <a:latin typeface="Times New Roman" panose="02020603050405020304" charset="0"/>
              <a:cs typeface="Times New Roman" panose="02020603050405020304" charset="0"/>
            </a:rPr>
            <a:t>кожаные</a:t>
          </a:r>
          <a:r>
            <a:rPr lang="en-US" altLang="ru-RU" sz="18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800" kern="1200" smtClean="0">
              <a:ln/>
              <a:latin typeface="Times New Roman" panose="02020603050405020304" charset="0"/>
              <a:cs typeface="Times New Roman" panose="02020603050405020304" charset="0"/>
            </a:rPr>
            <a:t>сапоги</a:t>
          </a:r>
          <a:r>
            <a:rPr lang="en-US" altLang="ru-RU" sz="1800" kern="1200" smtClean="0">
              <a:ln/>
              <a:latin typeface="Times New Roman" panose="02020603050405020304" charset="0"/>
              <a:cs typeface="Times New Roman" panose="02020603050405020304" charset="0"/>
            </a:rPr>
            <a:t>.</a:t>
          </a:r>
          <a:endParaRPr lang="ru-RU" sz="1800" kern="1200" dirty="0">
            <a:ln/>
          </a:endParaRPr>
        </a:p>
      </dsp:txBody>
      <dsp:txXfrm>
        <a:off x="2332475" y="1163278"/>
        <a:ext cx="8228088" cy="3617043"/>
      </dsp:txXfrm>
    </dsp:sp>
    <dsp:sp modelId="{2FE443D1-5F54-431F-A942-CEB11DF1E63A}">
      <dsp:nvSpPr>
        <dsp:cNvPr id="0" name=""/>
        <dsp:cNvSpPr/>
      </dsp:nvSpPr>
      <dsp:spPr>
        <a:xfrm>
          <a:off x="2407158" y="2451735"/>
          <a:ext cx="1700784" cy="956880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Зимние</a:t>
          </a:r>
          <a:r>
            <a:rPr lang="" altLang="en-US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 </a:t>
          </a:r>
          <a:r>
            <a:rPr lang="en-US" altLang="ru-RU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— </a:t>
          </a:r>
          <a:r>
            <a:rPr lang="en-US" altLang="en-US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подшивались</a:t>
          </a:r>
          <a:r>
            <a:rPr lang="en-US" altLang="ru-RU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соломой</a:t>
          </a:r>
          <a:r>
            <a:rPr lang="en-US" altLang="ru-RU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, </a:t>
          </a:r>
          <a:r>
            <a:rPr lang="en-US" altLang="en-US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игравшей</a:t>
          </a:r>
          <a:r>
            <a:rPr lang="en-US" altLang="ru-RU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роль</a:t>
          </a:r>
          <a:r>
            <a:rPr lang="en-US" altLang="ru-RU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утеплителя</a:t>
          </a:r>
          <a:r>
            <a:rPr lang="en-US" altLang="ru-RU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и</a:t>
          </a:r>
          <a:r>
            <a:rPr lang="en-US" altLang="ru-RU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впитывавшей</a:t>
          </a:r>
          <a:r>
            <a:rPr lang="en-US" altLang="ru-RU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влагу</a:t>
          </a:r>
          <a:r>
            <a:rPr lang="en-US" altLang="ru-RU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. </a:t>
          </a:r>
          <a:r>
            <a:rPr lang="en-US" altLang="en-US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Иногда</a:t>
          </a:r>
          <a:r>
            <a:rPr lang="en-US" altLang="ru-RU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для</a:t>
          </a:r>
          <a:r>
            <a:rPr lang="en-US" altLang="ru-RU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этого</a:t>
          </a:r>
          <a:r>
            <a:rPr lang="en-US" altLang="ru-RU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в</a:t>
          </a:r>
          <a:r>
            <a:rPr lang="en-US" altLang="ru-RU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лапти</a:t>
          </a:r>
          <a:r>
            <a:rPr lang="en-US" altLang="ru-RU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вставляли</a:t>
          </a:r>
          <a:r>
            <a:rPr lang="en-US" altLang="ru-RU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лоскуты</a:t>
          </a:r>
          <a:r>
            <a:rPr lang="en-US" altLang="ru-RU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овчины</a:t>
          </a:r>
          <a:endParaRPr lang="ru-RU" sz="1000" kern="1200" dirty="0">
            <a:ln/>
          </a:endParaRPr>
        </a:p>
      </dsp:txBody>
      <dsp:txXfrm>
        <a:off x="2436585" y="2481162"/>
        <a:ext cx="1641930" cy="898026"/>
      </dsp:txXfrm>
    </dsp:sp>
    <dsp:sp modelId="{E914ECAB-5AE5-4C7F-8422-3CF1175C2D00}">
      <dsp:nvSpPr>
        <dsp:cNvPr id="0" name=""/>
        <dsp:cNvSpPr/>
      </dsp:nvSpPr>
      <dsp:spPr>
        <a:xfrm>
          <a:off x="2407158" y="3487616"/>
          <a:ext cx="1700784" cy="956880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Летние</a:t>
          </a:r>
          <a:r>
            <a:rPr lang="" altLang="en-US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 </a:t>
          </a:r>
          <a:r>
            <a:rPr lang="en-US" altLang="ru-RU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— </a:t>
          </a:r>
          <a:r>
            <a:rPr lang="en-US" altLang="en-US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были</a:t>
          </a:r>
          <a:r>
            <a:rPr lang="en-US" altLang="ru-RU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лёгкими</a:t>
          </a:r>
          <a:r>
            <a:rPr lang="en-US" altLang="ru-RU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, </a:t>
          </a:r>
          <a:r>
            <a:rPr lang="en-US" altLang="en-US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удобными</a:t>
          </a:r>
          <a:r>
            <a:rPr lang="en-US" altLang="ru-RU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и</a:t>
          </a:r>
          <a:r>
            <a:rPr lang="en-US" altLang="ru-RU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дешёвыми</a:t>
          </a:r>
          <a:r>
            <a:rPr lang="en-US" altLang="ru-RU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, </a:t>
          </a:r>
          <a:r>
            <a:rPr lang="en-US" altLang="en-US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их</a:t>
          </a:r>
          <a:r>
            <a:rPr lang="en-US" altLang="ru-RU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подошва</a:t>
          </a:r>
          <a:r>
            <a:rPr lang="en-US" altLang="ru-RU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была</a:t>
          </a:r>
          <a:r>
            <a:rPr lang="en-US" altLang="ru-RU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гибкой</a:t>
          </a:r>
          <a:r>
            <a:rPr lang="en-US" altLang="ru-RU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и</a:t>
          </a:r>
          <a:r>
            <a:rPr lang="en-US" altLang="ru-RU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в</a:t>
          </a:r>
          <a:r>
            <a:rPr lang="en-US" altLang="ru-RU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лучшем</a:t>
          </a:r>
          <a:r>
            <a:rPr lang="en-US" altLang="ru-RU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случае</a:t>
          </a:r>
          <a:r>
            <a:rPr lang="en-US" altLang="ru-RU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укреплялась</a:t>
          </a:r>
          <a:r>
            <a:rPr lang="en-US" altLang="ru-RU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льном</a:t>
          </a:r>
          <a:r>
            <a:rPr lang="en-US" altLang="ru-RU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или</a:t>
          </a:r>
          <a:r>
            <a:rPr lang="en-US" altLang="ru-RU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соломой</a:t>
          </a:r>
          <a:endParaRPr lang="ru-RU" sz="1000" kern="1200" dirty="0">
            <a:ln/>
          </a:endParaRPr>
        </a:p>
      </dsp:txBody>
      <dsp:txXfrm>
        <a:off x="2436585" y="3517043"/>
        <a:ext cx="1641930" cy="898026"/>
      </dsp:txXfrm>
    </dsp:sp>
    <dsp:sp modelId="{471DF077-4F85-4CD1-A69F-71EB37EC161D}">
      <dsp:nvSpPr>
        <dsp:cNvPr id="0" name=""/>
        <dsp:cNvSpPr/>
      </dsp:nvSpPr>
      <dsp:spPr>
        <a:xfrm>
          <a:off x="4334256" y="2476500"/>
          <a:ext cx="6089904" cy="1981200"/>
        </a:xfrm>
        <a:prstGeom prst="roundRect">
          <a:avLst>
            <a:gd name="adj" fmla="val 10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1118277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600" kern="1200" smtClean="0">
              <a:ln/>
              <a:latin typeface="Times New Roman" panose="02020603050405020304" charset="0"/>
              <a:cs typeface="Times New Roman" panose="02020603050405020304" charset="0"/>
            </a:rPr>
            <a:t>В</a:t>
          </a:r>
          <a:r>
            <a:rPr lang="en-US" altLang="ru-RU" sz="16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600" kern="1200" smtClean="0">
              <a:ln/>
              <a:latin typeface="Times New Roman" panose="02020603050405020304" charset="0"/>
              <a:cs typeface="Times New Roman" panose="02020603050405020304" charset="0"/>
            </a:rPr>
            <a:t>северных</a:t>
          </a:r>
          <a:r>
            <a:rPr lang="en-US" altLang="ru-RU" sz="16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600" kern="1200" smtClean="0">
              <a:ln/>
              <a:latin typeface="Times New Roman" panose="02020603050405020304" charset="0"/>
              <a:cs typeface="Times New Roman" panose="02020603050405020304" charset="0"/>
            </a:rPr>
            <a:t>областях</a:t>
          </a:r>
          <a:r>
            <a:rPr lang="en-US" altLang="ru-RU" sz="16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600" kern="1200" smtClean="0">
              <a:ln/>
              <a:latin typeface="Times New Roman" panose="02020603050405020304" charset="0"/>
              <a:cs typeface="Times New Roman" panose="02020603050405020304" charset="0"/>
            </a:rPr>
            <a:t>предпочитали</a:t>
          </a:r>
          <a:r>
            <a:rPr lang="en-US" altLang="ru-RU" sz="16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600" kern="1200" smtClean="0">
              <a:ln/>
              <a:latin typeface="Times New Roman" panose="02020603050405020304" charset="0"/>
              <a:cs typeface="Times New Roman" panose="02020603050405020304" charset="0"/>
            </a:rPr>
            <a:t>плести</a:t>
          </a:r>
          <a:r>
            <a:rPr lang="en-US" altLang="ru-RU" sz="16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600" kern="1200" smtClean="0">
              <a:ln/>
              <a:latin typeface="Times New Roman" panose="02020603050405020304" charset="0"/>
              <a:cs typeface="Times New Roman" panose="02020603050405020304" charset="0"/>
            </a:rPr>
            <a:t>лапти</a:t>
          </a:r>
          <a:r>
            <a:rPr lang="en-US" altLang="ru-RU" sz="16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600" kern="1200" smtClean="0">
              <a:ln/>
              <a:latin typeface="Times New Roman" panose="02020603050405020304" charset="0"/>
              <a:cs typeface="Times New Roman" panose="02020603050405020304" charset="0"/>
            </a:rPr>
            <a:t>из</a:t>
          </a:r>
          <a:r>
            <a:rPr lang="en-US" altLang="ru-RU" sz="16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600" kern="1200" smtClean="0">
              <a:ln/>
              <a:latin typeface="Times New Roman" panose="02020603050405020304" charset="0"/>
              <a:cs typeface="Times New Roman" panose="02020603050405020304" charset="0"/>
            </a:rPr>
            <a:t>берёзового</a:t>
          </a:r>
          <a:r>
            <a:rPr lang="en-US" altLang="ru-RU" sz="16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600" kern="1200" smtClean="0">
              <a:ln/>
              <a:latin typeface="Times New Roman" panose="02020603050405020304" charset="0"/>
              <a:cs typeface="Times New Roman" panose="02020603050405020304" charset="0"/>
            </a:rPr>
            <a:t>лыка</a:t>
          </a:r>
          <a:r>
            <a:rPr lang="en-US" altLang="ru-RU" sz="1600" kern="1200" smtClean="0">
              <a:ln/>
              <a:latin typeface="Times New Roman" panose="02020603050405020304" charset="0"/>
              <a:cs typeface="Times New Roman" panose="02020603050405020304" charset="0"/>
            </a:rPr>
            <a:t> — </a:t>
          </a:r>
          <a:r>
            <a:rPr lang="en-US" altLang="en-US" sz="1600" kern="1200" smtClean="0">
              <a:ln/>
              <a:latin typeface="Times New Roman" panose="02020603050405020304" charset="0"/>
              <a:cs typeface="Times New Roman" panose="02020603050405020304" charset="0"/>
            </a:rPr>
            <a:t>они</a:t>
          </a:r>
          <a:r>
            <a:rPr lang="en-US" altLang="ru-RU" sz="16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600" kern="1200" smtClean="0">
              <a:ln/>
              <a:latin typeface="Times New Roman" panose="02020603050405020304" charset="0"/>
              <a:cs typeface="Times New Roman" panose="02020603050405020304" charset="0"/>
            </a:rPr>
            <a:t>были</a:t>
          </a:r>
          <a:r>
            <a:rPr lang="en-US" altLang="ru-RU" sz="16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600" kern="1200" smtClean="0">
              <a:ln/>
              <a:latin typeface="Times New Roman" panose="02020603050405020304" charset="0"/>
              <a:cs typeface="Times New Roman" panose="02020603050405020304" charset="0"/>
            </a:rPr>
            <a:t>прочнее</a:t>
          </a:r>
          <a:r>
            <a:rPr lang="en-US" altLang="ru-RU" sz="16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600" kern="1200" smtClean="0">
              <a:ln/>
              <a:latin typeface="Times New Roman" panose="02020603050405020304" charset="0"/>
              <a:cs typeface="Times New Roman" panose="02020603050405020304" charset="0"/>
            </a:rPr>
            <a:t>и</a:t>
          </a:r>
          <a:r>
            <a:rPr lang="en-US" altLang="ru-RU" sz="16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600" kern="1200" smtClean="0">
              <a:ln/>
              <a:latin typeface="Times New Roman" panose="02020603050405020304" charset="0"/>
              <a:cs typeface="Times New Roman" panose="02020603050405020304" charset="0"/>
            </a:rPr>
            <a:t>лучше</a:t>
          </a:r>
          <a:r>
            <a:rPr lang="en-US" altLang="ru-RU" sz="16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600" kern="1200" smtClean="0">
              <a:ln/>
              <a:latin typeface="Times New Roman" panose="02020603050405020304" charset="0"/>
              <a:cs typeface="Times New Roman" panose="02020603050405020304" charset="0"/>
            </a:rPr>
            <a:t>выдерживали</a:t>
          </a:r>
          <a:r>
            <a:rPr lang="en-US" altLang="ru-RU" sz="16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600" kern="1200" smtClean="0">
              <a:ln/>
              <a:latin typeface="Times New Roman" panose="02020603050405020304" charset="0"/>
              <a:cs typeface="Times New Roman" panose="02020603050405020304" charset="0"/>
            </a:rPr>
            <a:t>влажный</a:t>
          </a:r>
          <a:r>
            <a:rPr lang="en-US" altLang="ru-RU" sz="16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600" kern="1200" smtClean="0">
              <a:ln/>
              <a:latin typeface="Times New Roman" panose="02020603050405020304" charset="0"/>
              <a:cs typeface="Times New Roman" panose="02020603050405020304" charset="0"/>
            </a:rPr>
            <a:t>климат</a:t>
          </a:r>
          <a:r>
            <a:rPr lang="en-US" altLang="ru-RU" sz="1600" kern="1200" smtClean="0">
              <a:ln/>
              <a:latin typeface="Times New Roman" panose="02020603050405020304" charset="0"/>
              <a:cs typeface="Times New Roman" panose="02020603050405020304" charset="0"/>
            </a:rPr>
            <a:t>.</a:t>
          </a:r>
          <a:endParaRPr lang="ru-RU" sz="1600" kern="1200" dirty="0">
            <a:ln/>
          </a:endParaRPr>
        </a:p>
      </dsp:txBody>
      <dsp:txXfrm>
        <a:off x="4395185" y="2537429"/>
        <a:ext cx="5968046" cy="1859342"/>
      </dsp:txXfrm>
    </dsp:sp>
    <dsp:sp modelId="{C38C0C71-15E2-4B50-AD30-68C8E4A6E867}">
      <dsp:nvSpPr>
        <dsp:cNvPr id="0" name=""/>
        <dsp:cNvSpPr/>
      </dsp:nvSpPr>
      <dsp:spPr>
        <a:xfrm>
          <a:off x="4486503" y="3368040"/>
          <a:ext cx="2850330" cy="891540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В</a:t>
          </a:r>
          <a:r>
            <a:rPr lang="en-US" altLang="ru-RU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центральной</a:t>
          </a:r>
          <a:r>
            <a:rPr lang="en-US" altLang="ru-RU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России</a:t>
          </a:r>
          <a:r>
            <a:rPr lang="en-US" altLang="ru-RU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чаще</a:t>
          </a:r>
          <a:r>
            <a:rPr lang="en-US" altLang="ru-RU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использовали</a:t>
          </a:r>
          <a:r>
            <a:rPr lang="en-US" altLang="ru-RU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липовое</a:t>
          </a:r>
          <a:r>
            <a:rPr lang="en-US" altLang="ru-RU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лыко</a:t>
          </a:r>
          <a:r>
            <a:rPr lang="en-US" altLang="ru-RU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 — </a:t>
          </a:r>
          <a:r>
            <a:rPr lang="en-US" altLang="en-US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оно</a:t>
          </a:r>
          <a:r>
            <a:rPr lang="en-US" altLang="ru-RU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было</a:t>
          </a:r>
          <a:r>
            <a:rPr lang="en-US" altLang="ru-RU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мягче</a:t>
          </a:r>
          <a:r>
            <a:rPr lang="en-US" altLang="ru-RU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, </a:t>
          </a:r>
          <a:r>
            <a:rPr lang="en-US" altLang="en-US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удобнее</a:t>
          </a:r>
          <a:r>
            <a:rPr lang="en-US" altLang="ru-RU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в</a:t>
          </a:r>
          <a:r>
            <a:rPr lang="en-US" altLang="ru-RU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носке</a:t>
          </a:r>
          <a:r>
            <a:rPr lang="en-US" altLang="ru-RU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, </a:t>
          </a:r>
          <a:r>
            <a:rPr lang="en-US" altLang="en-US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но</a:t>
          </a:r>
          <a:r>
            <a:rPr lang="en-US" altLang="ru-RU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быстрее</a:t>
          </a:r>
          <a:r>
            <a:rPr lang="en-US" altLang="ru-RU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изнашивалось</a:t>
          </a:r>
          <a:endParaRPr lang="ru-RU" sz="1000" kern="1200" dirty="0">
            <a:ln/>
          </a:endParaRPr>
        </a:p>
      </dsp:txBody>
      <dsp:txXfrm>
        <a:off x="4513921" y="3395458"/>
        <a:ext cx="2795494" cy="836704"/>
      </dsp:txXfrm>
    </dsp:sp>
    <dsp:sp modelId="{ACF305B9-D5AB-4564-B07C-FCB312405FA5}">
      <dsp:nvSpPr>
        <dsp:cNvPr id="0" name=""/>
        <dsp:cNvSpPr/>
      </dsp:nvSpPr>
      <dsp:spPr>
        <a:xfrm>
          <a:off x="7417924" y="3368040"/>
          <a:ext cx="2850330" cy="891540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На</a:t>
          </a:r>
          <a:r>
            <a:rPr lang="en-US" altLang="ru-RU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Урале</a:t>
          </a:r>
          <a:r>
            <a:rPr lang="en-US" altLang="ru-RU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и</a:t>
          </a:r>
          <a:r>
            <a:rPr lang="en-US" altLang="ru-RU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в</a:t>
          </a:r>
          <a:r>
            <a:rPr lang="en-US" altLang="ru-RU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Сибири</a:t>
          </a:r>
          <a:r>
            <a:rPr lang="en-US" altLang="ru-RU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лапти</a:t>
          </a:r>
          <a:r>
            <a:rPr lang="en-US" altLang="ru-RU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иногда</a:t>
          </a:r>
          <a:r>
            <a:rPr lang="en-US" altLang="ru-RU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комбинировали</a:t>
          </a:r>
          <a:r>
            <a:rPr lang="en-US" altLang="ru-RU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с</a:t>
          </a:r>
          <a:r>
            <a:rPr lang="en-US" altLang="ru-RU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кожей</a:t>
          </a:r>
          <a:r>
            <a:rPr lang="en-US" altLang="ru-RU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, </a:t>
          </a:r>
          <a:r>
            <a:rPr lang="en-US" altLang="en-US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делая</a:t>
          </a:r>
          <a:r>
            <a:rPr lang="en-US" altLang="ru-RU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подмётку</a:t>
          </a:r>
          <a:r>
            <a:rPr lang="en-US" altLang="ru-RU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более</a:t>
          </a:r>
          <a:r>
            <a:rPr lang="en-US" altLang="ru-RU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устойчивой</a:t>
          </a:r>
          <a:r>
            <a:rPr lang="en-US" altLang="ru-RU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к</a:t>
          </a:r>
          <a:r>
            <a:rPr lang="en-US" altLang="ru-RU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холоду</a:t>
          </a:r>
          <a:r>
            <a:rPr lang="en-US" altLang="ru-RU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и</a:t>
          </a:r>
          <a:r>
            <a:rPr lang="en-US" altLang="ru-RU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en-US" sz="1000" kern="1200" smtClean="0">
              <a:ln/>
              <a:latin typeface="Times New Roman" panose="02020603050405020304" charset="0"/>
              <a:cs typeface="Times New Roman" panose="02020603050405020304" charset="0"/>
            </a:rPr>
            <a:t>снегу</a:t>
          </a:r>
          <a:endParaRPr lang="ru-RU" sz="1000" kern="1200" dirty="0">
            <a:ln/>
          </a:endParaRPr>
        </a:p>
      </dsp:txBody>
      <dsp:txXfrm>
        <a:off x="7445342" y="3395458"/>
        <a:ext cx="2795494" cy="8367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CA11991-7022-4F4E-9B6E-913A1FE53FDF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1016EE37-27D6-49F1-B5BA-8D5C0E3C377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11991-7022-4F4E-9B6E-913A1FE53FDF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6EE37-27D6-49F1-B5BA-8D5C0E3C377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11991-7022-4F4E-9B6E-913A1FE53FDF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6EE37-27D6-49F1-B5BA-8D5C0E3C377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11991-7022-4F4E-9B6E-913A1FE53FDF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6EE37-27D6-49F1-B5BA-8D5C0E3C377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11991-7022-4F4E-9B6E-913A1FE53FDF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6EE37-27D6-49F1-B5BA-8D5C0E3C377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11991-7022-4F4E-9B6E-913A1FE53FDF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6EE37-27D6-49F1-B5BA-8D5C0E3C377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Замещающая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11991-7022-4F4E-9B6E-913A1FE53FDF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Замещающий 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6EE37-27D6-49F1-B5BA-8D5C0E3C377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11991-7022-4F4E-9B6E-913A1FE53FDF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6EE37-27D6-49F1-B5BA-8D5C0E3C377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11991-7022-4F4E-9B6E-913A1FE53FDF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6EE37-27D6-49F1-B5BA-8D5C0E3C377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11991-7022-4F4E-9B6E-913A1FE53FDF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6EE37-27D6-49F1-B5BA-8D5C0E3C377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11991-7022-4F4E-9B6E-913A1FE53FDF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6EE37-27D6-49F1-B5BA-8D5C0E3C377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9CA11991-7022-4F4E-9B6E-913A1FE53FDF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1016EE37-27D6-49F1-B5BA-8D5C0E3C377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0" y="887413"/>
            <a:ext cx="7140575" cy="5402262"/>
          </a:xfrm>
        </p:spPr>
        <p:txBody>
          <a:bodyPr/>
          <a:lstStyle/>
          <a:p>
            <a:pPr algn="ctr"/>
            <a:endParaRPr lang="en-US" altLang="en-US" sz="6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en-US" sz="6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Организация</a:t>
            </a:r>
          </a:p>
          <a:p>
            <a:pPr algn="ctr"/>
            <a:r>
              <a:rPr lang="en-US" altLang="en-US" sz="6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мини</a:t>
            </a:r>
            <a:r>
              <a:rPr lang="en-US" altLang="ru-RU" sz="6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-</a:t>
            </a:r>
            <a:r>
              <a:rPr lang="en-US" altLang="en-US" sz="6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музея</a:t>
            </a:r>
          </a:p>
          <a:p>
            <a:pPr algn="ctr"/>
            <a:r>
              <a:rPr lang="en-US" altLang="en-US" sz="6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в</a:t>
            </a:r>
            <a:r>
              <a:rPr lang="en-US" altLang="ru-RU" sz="6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6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пространстве</a:t>
            </a:r>
            <a:r>
              <a:rPr lang="en-US" altLang="ru-RU" sz="6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en-US" altLang="en-US" sz="6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детского</a:t>
            </a:r>
            <a:r>
              <a:rPr lang="en-US" altLang="ru-RU" sz="6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6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сада</a:t>
            </a:r>
          </a:p>
        </p:txBody>
      </p:sp>
      <p:pic>
        <p:nvPicPr>
          <p:cNvPr id="5" name="Изображение 4" descr="IMG_20260423_1219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2255" y="580390"/>
            <a:ext cx="2909570" cy="123761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Изображение 2" descr="IMG20260415125712"/>
          <p:cNvPicPr>
            <a:picLocks noChangeAspect="1"/>
          </p:cNvPicPr>
          <p:nvPr/>
        </p:nvPicPr>
        <p:blipFill>
          <a:blip r:embed="rId3"/>
          <a:srcRect t="14532"/>
          <a:stretch>
            <a:fillRect/>
          </a:stretch>
        </p:blipFill>
        <p:spPr>
          <a:xfrm>
            <a:off x="7374890" y="3331845"/>
            <a:ext cx="4264660" cy="274510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Изображение 7" descr="IMG2026041512470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5525" y="309880"/>
            <a:ext cx="4264025" cy="2938145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7113" y="2613597"/>
            <a:ext cx="1049919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800" spc="-5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72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Спасибо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571" y="862330"/>
            <a:ext cx="10972800" cy="782955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sz="4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Что</a:t>
            </a:r>
            <a:r>
              <a:rPr lang="en-US" altLang="ru-RU" sz="4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4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такое</a:t>
            </a:r>
            <a:r>
              <a:rPr lang="en-US" altLang="ru-RU" sz="4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4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музей</a:t>
            </a:r>
            <a:r>
              <a:rPr lang="en-US" altLang="ru-RU" sz="4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4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это</a:t>
            </a:r>
            <a:r>
              <a:rPr lang="en-US" altLang="ru-RU" sz="4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4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понятно</a:t>
            </a:r>
            <a:r>
              <a:rPr lang="en-US" altLang="ru-RU" sz="4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 </a:t>
            </a:r>
            <a:br>
              <a:rPr lang="en-US" altLang="ru-RU" sz="4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en-US" altLang="en-US" sz="4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Но</a:t>
            </a:r>
            <a:r>
              <a:rPr lang="en-US" altLang="ru-RU" sz="4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4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что</a:t>
            </a:r>
            <a:r>
              <a:rPr lang="en-US" altLang="ru-RU" sz="4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4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такое</a:t>
            </a:r>
            <a:r>
              <a:rPr lang="en-US" altLang="ru-RU" sz="4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44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мини</a:t>
            </a:r>
            <a:r>
              <a:rPr lang="en-US" altLang="ru-RU" sz="44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</a:t>
            </a:r>
            <a:r>
              <a:rPr lang="en-US" altLang="en-US" sz="44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музей</a:t>
            </a:r>
            <a:r>
              <a:rPr lang="en-US" altLang="ru-RU" sz="44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?</a:t>
            </a:r>
            <a:r>
              <a:rPr lang="ru-RU" altLang="ru-RU" sz="44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/>
            </a:r>
            <a:br>
              <a:rPr lang="ru-RU" altLang="ru-RU" sz="44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endParaRPr lang="en-US" altLang="ru-RU" sz="44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2757" y="5305081"/>
            <a:ext cx="12034057" cy="1197031"/>
          </a:xfrm>
        </p:spPr>
        <p:txBody>
          <a:bodyPr>
            <a:noAutofit/>
          </a:bodyPr>
          <a:lstStyle/>
          <a:p>
            <a:pPr marL="0" indent="0">
              <a:buFont typeface="Wingdings" panose="05000000000000000000" pitchFamily="2" charset="2"/>
              <a:buNone/>
            </a:pPr>
            <a:r>
              <a:rPr lang="en-US" altLang="en-US" sz="2300" dirty="0" err="1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Любой</a:t>
            </a:r>
            <a:r>
              <a:rPr lang="en-US" altLang="ru-RU" sz="2300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3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мини</a:t>
            </a:r>
            <a:r>
              <a:rPr lang="en-US" altLang="ru-RU" sz="23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-</a:t>
            </a:r>
            <a:r>
              <a:rPr lang="en-US" altLang="en-US" sz="23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музей</a:t>
            </a:r>
            <a:r>
              <a:rPr lang="en-US" altLang="ru-RU" sz="23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3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содержит</a:t>
            </a:r>
            <a:r>
              <a:rPr lang="en-US" altLang="ru-RU" sz="23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3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экспонаты</a:t>
            </a:r>
            <a:r>
              <a:rPr lang="en-US" altLang="ru-RU" sz="23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3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которые</a:t>
            </a:r>
            <a:r>
              <a:rPr lang="en-US" altLang="ru-RU" sz="23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3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можно</a:t>
            </a:r>
            <a:r>
              <a:rPr lang="en-US" altLang="ru-RU" sz="23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3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трогать</a:t>
            </a:r>
            <a:r>
              <a:rPr lang="en-US" altLang="ru-RU" sz="23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3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нюхать</a:t>
            </a:r>
            <a:r>
              <a:rPr lang="en-US" altLang="ru-RU" sz="23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300" dirty="0" err="1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рассматривать</a:t>
            </a:r>
            <a:r>
              <a:rPr lang="en-US" altLang="ru-RU" sz="2300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ru-RU" altLang="ru-RU" sz="2300" dirty="0" smtClean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en-US" sz="2300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С</a:t>
            </a:r>
            <a:r>
              <a:rPr lang="en-US" altLang="ru-RU" sz="2300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3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экспонатами</a:t>
            </a:r>
            <a:r>
              <a:rPr lang="en-US" altLang="ru-RU" sz="23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3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можно</a:t>
            </a:r>
            <a:r>
              <a:rPr lang="en-US" altLang="ru-RU" sz="23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3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играть</a:t>
            </a:r>
            <a:r>
              <a:rPr lang="en-US" altLang="ru-RU" sz="23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3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и</a:t>
            </a:r>
            <a:r>
              <a:rPr lang="en-US" altLang="ru-RU" sz="23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3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при</a:t>
            </a:r>
            <a:r>
              <a:rPr lang="en-US" altLang="ru-RU" sz="23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3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большом</a:t>
            </a:r>
            <a:r>
              <a:rPr lang="en-US" altLang="ru-RU" sz="23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3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желании</a:t>
            </a:r>
            <a:r>
              <a:rPr lang="en-US" altLang="ru-RU" sz="23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3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даже</a:t>
            </a:r>
            <a:r>
              <a:rPr lang="en-US" altLang="ru-RU" sz="23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3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взять</a:t>
            </a:r>
            <a:r>
              <a:rPr lang="en-US" altLang="ru-RU" sz="23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3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на</a:t>
            </a:r>
            <a:r>
              <a:rPr lang="en-US" altLang="ru-RU" sz="23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3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время</a:t>
            </a:r>
            <a:r>
              <a:rPr lang="en-US" altLang="ru-RU" sz="23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3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домой</a:t>
            </a:r>
            <a:r>
              <a:rPr lang="en-US" altLang="ru-RU" sz="23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. </a:t>
            </a:r>
            <a:endParaRPr lang="ru-RU" altLang="ru-RU" sz="2300" dirty="0" smtClean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en-US" sz="2300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И</a:t>
            </a:r>
            <a:r>
              <a:rPr lang="en-US" altLang="ru-RU" sz="2300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3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эта</a:t>
            </a:r>
            <a:r>
              <a:rPr lang="en-US" altLang="ru-RU" sz="23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3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особенность</a:t>
            </a:r>
            <a:r>
              <a:rPr lang="en-US" altLang="ru-RU" sz="23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3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безусловно</a:t>
            </a:r>
            <a:r>
              <a:rPr lang="en-US" altLang="ru-RU" sz="23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3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очень</a:t>
            </a:r>
            <a:r>
              <a:rPr lang="en-US" altLang="ru-RU" sz="23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3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привлекает</a:t>
            </a:r>
            <a:r>
              <a:rPr lang="en-US" altLang="ru-RU" sz="23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3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детей</a:t>
            </a:r>
            <a:r>
              <a:rPr lang="en-US" altLang="ru-RU" sz="23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. 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283789574"/>
              </p:ext>
            </p:extLst>
          </p:nvPr>
        </p:nvGraphicFramePr>
        <p:xfrm>
          <a:off x="2144683" y="1047087"/>
          <a:ext cx="8744989" cy="46717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51790"/>
            <a:ext cx="10972800" cy="2218055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altLang="en-US" sz="2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Главная</a:t>
            </a:r>
            <a:r>
              <a:rPr lang="en-US" altLang="ru-RU" sz="2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задача</a:t>
            </a:r>
            <a:r>
              <a:rPr lang="en-US" altLang="ru-RU" sz="2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мини</a:t>
            </a:r>
            <a:r>
              <a:rPr lang="en-US" altLang="ru-RU" sz="2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– </a:t>
            </a:r>
            <a:r>
              <a:rPr lang="en-US" altLang="en-US" sz="2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музея</a:t>
            </a:r>
            <a:r>
              <a:rPr lang="en-US" altLang="ru-RU" sz="2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– </a:t>
            </a:r>
            <a:r>
              <a:rPr lang="en-US" altLang="en-US" sz="2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образовательно</a:t>
            </a:r>
            <a:r>
              <a:rPr lang="en-US" altLang="ru-RU" sz="2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</a:t>
            </a:r>
            <a:r>
              <a:rPr lang="en-US" altLang="en-US" sz="2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просветительская</a:t>
            </a:r>
            <a:r>
              <a:rPr lang="en-US" altLang="ru-RU" sz="2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2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поэтому</a:t>
            </a:r>
            <a:r>
              <a:rPr lang="en-US" altLang="ru-RU" sz="2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в</a:t>
            </a:r>
            <a:r>
              <a:rPr lang="en-US" altLang="ru-RU" sz="2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нем</a:t>
            </a:r>
            <a:r>
              <a:rPr lang="en-US" altLang="ru-RU" sz="2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могут</a:t>
            </a:r>
            <a:r>
              <a:rPr lang="en-US" altLang="ru-RU" sz="2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быть</a:t>
            </a:r>
            <a:r>
              <a:rPr lang="en-US" altLang="ru-RU" sz="2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собраны</a:t>
            </a:r>
            <a:r>
              <a:rPr lang="en-US" altLang="ru-RU" sz="2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любые</a:t>
            </a:r>
            <a:r>
              <a:rPr lang="en-US" altLang="ru-RU" sz="2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предметы</a:t>
            </a:r>
            <a:r>
              <a:rPr lang="en-US" altLang="ru-RU" sz="2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2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а</a:t>
            </a:r>
            <a:r>
              <a:rPr lang="en-US" altLang="ru-RU" sz="2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не</a:t>
            </a:r>
            <a:r>
              <a:rPr lang="en-US" altLang="ru-RU" sz="2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только</a:t>
            </a:r>
            <a:r>
              <a:rPr lang="en-US" altLang="ru-RU" sz="2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подлинники</a:t>
            </a:r>
            <a:r>
              <a:rPr lang="en-US" altLang="ru-RU" sz="2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2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как</a:t>
            </a:r>
            <a:r>
              <a:rPr lang="en-US" altLang="ru-RU" sz="2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это</a:t>
            </a:r>
            <a:r>
              <a:rPr lang="en-US" altLang="ru-RU" sz="2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принято</a:t>
            </a:r>
            <a:r>
              <a:rPr lang="en-US" altLang="ru-RU" sz="2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в</a:t>
            </a:r>
            <a:r>
              <a:rPr lang="en-US" altLang="ru-RU" sz="2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традиционных</a:t>
            </a:r>
            <a:r>
              <a:rPr lang="en-US" altLang="ru-RU" sz="2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музеях</a:t>
            </a:r>
            <a:r>
              <a:rPr lang="en-US" altLang="ru-RU" sz="2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2569210"/>
            <a:ext cx="11115040" cy="3911600"/>
          </a:xfrm>
        </p:spPr>
        <p:txBody>
          <a:bodyPr vert="horz" lIns="0" tIns="45720" rIns="0" bIns="45720" rtlCol="0"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en-US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Цели</a:t>
            </a:r>
            <a:r>
              <a:rPr lang="en-US" altLang="ru-RU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и</a:t>
            </a:r>
            <a:r>
              <a:rPr lang="en-US" altLang="ru-RU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задачи</a:t>
            </a:r>
            <a:r>
              <a:rPr lang="en-US" altLang="ru-RU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мини</a:t>
            </a:r>
            <a:r>
              <a:rPr lang="en-US" altLang="ru-RU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-</a:t>
            </a:r>
            <a:r>
              <a:rPr lang="en-US" altLang="en-US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музея</a:t>
            </a:r>
            <a:r>
              <a:rPr lang="en-US" altLang="ru-RU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:</a:t>
            </a:r>
          </a:p>
          <a:p>
            <a:pPr>
              <a:lnSpc>
                <a:spcPct val="100000"/>
              </a:lnSpc>
            </a:pPr>
            <a:r>
              <a:rPr lang="en-US" altLang="ru-RU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1. </a:t>
            </a:r>
            <a:r>
              <a:rPr lang="en-US" altLang="en-US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Обогащение</a:t>
            </a:r>
            <a:r>
              <a:rPr lang="en-US" altLang="ru-RU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предметно</a:t>
            </a:r>
            <a:r>
              <a:rPr lang="en-US" altLang="ru-RU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-</a:t>
            </a:r>
            <a:r>
              <a:rPr lang="en-US" altLang="en-US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развивающей</a:t>
            </a:r>
            <a:r>
              <a:rPr lang="en-US" altLang="ru-RU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среды</a:t>
            </a:r>
            <a:r>
              <a:rPr lang="en-US" altLang="ru-RU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n-US" altLang="ru-RU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2. </a:t>
            </a:r>
            <a:r>
              <a:rPr lang="en-US" altLang="en-US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Обогащение</a:t>
            </a:r>
            <a:r>
              <a:rPr lang="en-US" altLang="ru-RU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воспитательно</a:t>
            </a:r>
            <a:r>
              <a:rPr lang="en-US" altLang="ru-RU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-</a:t>
            </a:r>
            <a:r>
              <a:rPr lang="en-US" altLang="en-US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образовательного</a:t>
            </a:r>
            <a:r>
              <a:rPr lang="en-US" altLang="ru-RU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пространства</a:t>
            </a:r>
            <a:r>
              <a:rPr lang="en-US" altLang="ru-RU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новыми</a:t>
            </a:r>
            <a:r>
              <a:rPr lang="en-US" altLang="ru-RU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формами</a:t>
            </a:r>
            <a:r>
              <a:rPr lang="en-US" altLang="ru-RU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n-US" altLang="ru-RU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3. </a:t>
            </a:r>
            <a:r>
              <a:rPr lang="en-US" altLang="en-US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Формирование</a:t>
            </a:r>
            <a:r>
              <a:rPr lang="en-US" altLang="ru-RU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у</a:t>
            </a:r>
            <a:r>
              <a:rPr lang="en-US" altLang="ru-RU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дошкольников</a:t>
            </a:r>
            <a:r>
              <a:rPr lang="en-US" altLang="ru-RU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представления</a:t>
            </a:r>
            <a:r>
              <a:rPr lang="en-US" altLang="ru-RU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о</a:t>
            </a:r>
            <a:r>
              <a:rPr lang="en-US" altLang="ru-RU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музее</a:t>
            </a:r>
            <a:r>
              <a:rPr lang="en-US" altLang="ru-RU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n-US" altLang="ru-RU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4. </a:t>
            </a:r>
            <a:r>
              <a:rPr lang="en-US" altLang="en-US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Развитие</a:t>
            </a:r>
            <a:r>
              <a:rPr lang="en-US" altLang="ru-RU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познавательных</a:t>
            </a:r>
            <a:r>
              <a:rPr lang="en-US" altLang="ru-RU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способностей</a:t>
            </a:r>
            <a:r>
              <a:rPr lang="en-US" altLang="ru-RU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и</a:t>
            </a:r>
            <a:r>
              <a:rPr lang="en-US" altLang="ru-RU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познавательной</a:t>
            </a:r>
            <a:r>
              <a:rPr lang="en-US" altLang="ru-RU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деятельности</a:t>
            </a:r>
            <a:r>
              <a:rPr lang="en-US" altLang="ru-RU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n-US" altLang="ru-RU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5. </a:t>
            </a:r>
            <a:r>
              <a:rPr lang="en-US" altLang="en-US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Формирование</a:t>
            </a:r>
            <a:r>
              <a:rPr lang="en-US" altLang="ru-RU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проектно</a:t>
            </a:r>
            <a:r>
              <a:rPr lang="en-US" altLang="ru-RU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-</a:t>
            </a:r>
            <a:r>
              <a:rPr lang="en-US" altLang="en-US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исследовательских</a:t>
            </a:r>
            <a:r>
              <a:rPr lang="en-US" altLang="ru-RU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умений</a:t>
            </a:r>
            <a:r>
              <a:rPr lang="en-US" altLang="ru-RU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и</a:t>
            </a:r>
            <a:r>
              <a:rPr lang="en-US" altLang="ru-RU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навыков</a:t>
            </a:r>
            <a:r>
              <a:rPr lang="en-US" altLang="ru-RU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n-US" altLang="ru-RU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6. </a:t>
            </a:r>
            <a:r>
              <a:rPr lang="en-US" altLang="en-US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Развитие</a:t>
            </a:r>
            <a:r>
              <a:rPr lang="en-US" altLang="ru-RU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творческого</a:t>
            </a:r>
            <a:r>
              <a:rPr lang="en-US" altLang="ru-RU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и</a:t>
            </a:r>
            <a:r>
              <a:rPr lang="en-US" altLang="ru-RU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логического</a:t>
            </a:r>
            <a:r>
              <a:rPr lang="en-US" altLang="ru-RU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мышления</a:t>
            </a:r>
            <a:r>
              <a:rPr lang="en-US" altLang="ru-RU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воображения</a:t>
            </a:r>
            <a:r>
              <a:rPr lang="en-US" altLang="ru-RU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n-US" altLang="ru-RU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7. </a:t>
            </a:r>
            <a:r>
              <a:rPr lang="en-US" altLang="en-US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Формирование</a:t>
            </a:r>
            <a:r>
              <a:rPr lang="en-US" altLang="ru-RU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умения</a:t>
            </a:r>
            <a:r>
              <a:rPr lang="en-US" altLang="ru-RU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самостоятельно</a:t>
            </a:r>
            <a:r>
              <a:rPr lang="en-US" altLang="ru-RU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анализировать</a:t>
            </a:r>
            <a:r>
              <a:rPr lang="en-US" altLang="ru-RU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и</a:t>
            </a:r>
            <a:r>
              <a:rPr lang="en-US" altLang="ru-RU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систематизировать</a:t>
            </a:r>
            <a:r>
              <a:rPr lang="en-US" altLang="ru-RU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полученные</a:t>
            </a:r>
            <a:r>
              <a:rPr lang="en-US" altLang="ru-RU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знания</a:t>
            </a:r>
            <a:r>
              <a:rPr lang="en-US" altLang="ru-RU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n-US" altLang="ru-RU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8. </a:t>
            </a:r>
            <a:r>
              <a:rPr lang="en-US" altLang="en-US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Воспитание</a:t>
            </a:r>
            <a:r>
              <a:rPr lang="en-US" altLang="ru-RU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активной</a:t>
            </a:r>
            <a:r>
              <a:rPr lang="en-US" altLang="ru-RU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жизненной</a:t>
            </a:r>
            <a:r>
              <a:rPr lang="en-US" altLang="ru-RU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позиции</a:t>
            </a:r>
            <a:r>
              <a:rPr lang="en-US" altLang="ru-RU" sz="2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46717" y="127582"/>
            <a:ext cx="10515600" cy="755015"/>
          </a:xfrm>
        </p:spPr>
        <p:txBody>
          <a:bodyPr>
            <a:normAutofit/>
          </a:bodyPr>
          <a:lstStyle/>
          <a:p>
            <a:r>
              <a:rPr lang="en-US" altLang="en-US" sz="40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Принципы</a:t>
            </a:r>
            <a:r>
              <a:rPr lang="en-US" altLang="ru-RU" sz="4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40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организации</a:t>
            </a:r>
            <a:r>
              <a:rPr lang="en-US" altLang="ru-RU" sz="4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40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мини</a:t>
            </a:r>
            <a:r>
              <a:rPr lang="en-US" altLang="ru-RU" sz="4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– </a:t>
            </a:r>
            <a:r>
              <a:rPr lang="en-US" altLang="en-US" sz="40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музея</a:t>
            </a:r>
            <a:endParaRPr lang="en-US" altLang="en-US" sz="40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130237537"/>
              </p:ext>
            </p:extLst>
          </p:nvPr>
        </p:nvGraphicFramePr>
        <p:xfrm>
          <a:off x="1077383" y="118988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7266" y="491067"/>
            <a:ext cx="10735734" cy="845185"/>
          </a:xfrm>
        </p:spPr>
        <p:txBody>
          <a:bodyPr/>
          <a:lstStyle/>
          <a:p>
            <a:pPr algn="ctr"/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sz="40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Этапы</a:t>
            </a:r>
            <a:r>
              <a:rPr lang="en-US" altLang="ru-RU" sz="4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0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создания</a:t>
            </a:r>
            <a:r>
              <a:rPr lang="en-US" altLang="ru-RU" sz="4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0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мини</a:t>
            </a:r>
            <a:r>
              <a:rPr lang="en-US" altLang="ru-RU" sz="4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– </a:t>
            </a:r>
            <a:r>
              <a:rPr lang="en-US" altLang="en-US" sz="40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музея</a:t>
            </a:r>
            <a:r>
              <a:rPr lang="en-US" altLang="ru-RU" sz="4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442893112"/>
              </p:ext>
            </p:extLst>
          </p:nvPr>
        </p:nvGraphicFramePr>
        <p:xfrm>
          <a:off x="1109134" y="829733"/>
          <a:ext cx="1004146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ru-RU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ru-RU" altLang="ru-RU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Э</a:t>
            </a:r>
            <a:r>
              <a:rPr lang="en-US" altLang="en-US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кспонат</a:t>
            </a:r>
            <a:r>
              <a:rPr lang="ru-RU" altLang="en-US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ru-RU" altLang="en-US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«</a:t>
            </a:r>
            <a:r>
              <a:rPr lang="en-US" altLang="en-US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Лапти</a:t>
            </a:r>
            <a:r>
              <a:rPr lang="ru-RU" altLang="en-US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»</a:t>
            </a:r>
            <a:endParaRPr lang="ru-RU" altLang="en-US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4" name="Изображение 1" descr="IMG_20260424_09165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57295" y="874395"/>
            <a:ext cx="4247515" cy="5663565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4998805"/>
              </p:ext>
            </p:extLst>
          </p:nvPr>
        </p:nvGraphicFramePr>
        <p:xfrm>
          <a:off x="609600" y="1174750"/>
          <a:ext cx="109728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945179" y="174566"/>
            <a:ext cx="8503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en-US" sz="36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Карточка описания экспоната «Лапти»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96539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609600" y="708025"/>
            <a:ext cx="10972800" cy="5965825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4000" i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Мини</a:t>
            </a:r>
            <a:r>
              <a:rPr lang="en-US" altLang="ru-RU" sz="4000" i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-</a:t>
            </a:r>
            <a:r>
              <a:rPr lang="en-US" altLang="en-US" sz="4000" i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музеи</a:t>
            </a:r>
            <a:r>
              <a:rPr lang="en-US" altLang="ru-RU" sz="4000" i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000" i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в</a:t>
            </a:r>
            <a:r>
              <a:rPr lang="en-US" altLang="ru-RU" sz="4000" i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000" i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детском</a:t>
            </a:r>
            <a:r>
              <a:rPr lang="en-US" altLang="ru-RU" sz="4000" i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000" i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саду</a:t>
            </a:r>
            <a:r>
              <a:rPr lang="en-US" altLang="ru-RU" sz="4000" i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en-US" altLang="en-US" sz="4000" i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позволяют</a:t>
            </a:r>
            <a:r>
              <a:rPr lang="en-US" altLang="ru-RU" sz="4000" i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000" i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воспитателям</a:t>
            </a:r>
            <a:r>
              <a:rPr lang="en-US" altLang="ru-RU" sz="4000" i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000" i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сделать</a:t>
            </a:r>
            <a:r>
              <a:rPr lang="en-US" altLang="ru-RU" sz="4000" i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000" i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слово</a:t>
            </a:r>
            <a:r>
              <a:rPr lang="en-US" altLang="ru-RU" sz="4000" i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" altLang="en-US" sz="4000" i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«</a:t>
            </a:r>
            <a:r>
              <a:rPr lang="en-US" altLang="en-US" sz="4000" i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музей</a:t>
            </a:r>
            <a:r>
              <a:rPr lang="" altLang="en-US" sz="4000" i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»</a:t>
            </a:r>
            <a:r>
              <a:rPr lang="en-US" altLang="ru-RU" sz="4000" i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000" i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привычным</a:t>
            </a:r>
            <a:r>
              <a:rPr lang="en-US" altLang="ru-RU" sz="4000" i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000" i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и</a:t>
            </a:r>
            <a:r>
              <a:rPr lang="en-US" altLang="ru-RU" sz="4000" i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000" i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привлекательным</a:t>
            </a:r>
            <a:r>
              <a:rPr lang="en-US" altLang="ru-RU" sz="4000" i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000" i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для</a:t>
            </a:r>
            <a:r>
              <a:rPr lang="en-US" altLang="ru-RU" sz="4000" i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000" i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детей</a:t>
            </a:r>
            <a:r>
              <a:rPr lang="en-US" altLang="ru-RU" sz="4000" i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4000" i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дошкольники</a:t>
            </a:r>
            <a:r>
              <a:rPr lang="en-US" altLang="ru-RU" sz="4000" i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000" i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начинают</a:t>
            </a:r>
            <a:r>
              <a:rPr lang="en-US" altLang="ru-RU" sz="4000" i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000" i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гордиться</a:t>
            </a:r>
            <a:r>
              <a:rPr lang="en-US" altLang="ru-RU" sz="4000" i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000" i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своими</a:t>
            </a:r>
            <a:r>
              <a:rPr lang="en-US" altLang="ru-RU" sz="4000" i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000" i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музеями</a:t>
            </a:r>
            <a:r>
              <a:rPr lang="en-US" altLang="ru-RU" sz="4000" i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4000" i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своим</a:t>
            </a:r>
            <a:r>
              <a:rPr lang="en-US" altLang="ru-RU" sz="4000" i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000" i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детским</a:t>
            </a:r>
            <a:r>
              <a:rPr lang="en-US" altLang="ru-RU" sz="4000" i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000" i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садом</a:t>
            </a:r>
            <a:r>
              <a:rPr lang="en-US" altLang="ru-RU" sz="4000" i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4000" i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своим</a:t>
            </a:r>
            <a:r>
              <a:rPr lang="en-US" altLang="ru-RU" sz="4000" i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000" i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городом</a:t>
            </a:r>
            <a:r>
              <a:rPr lang="en-US" altLang="ru-RU" sz="4000" i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4000" i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своей</a:t>
            </a:r>
            <a:r>
              <a:rPr lang="en-US" altLang="ru-RU" sz="4000" i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000" i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страной</a:t>
            </a:r>
            <a:r>
              <a:rPr lang="en-US" altLang="ru-RU" sz="4000" i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. </a:t>
            </a:r>
          </a:p>
        </p:txBody>
      </p:sp>
      <p:pic>
        <p:nvPicPr>
          <p:cNvPr id="4" name="Изображение 3" descr="IMG202604141218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810" y="3968750"/>
            <a:ext cx="3590925" cy="27051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Изображение 8" descr="IMG202604151257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5595" y="3928110"/>
            <a:ext cx="3646805" cy="274574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IMG_20260424_0916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15" y="100965"/>
            <a:ext cx="2219325" cy="29591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Изображение 4" descr="IMG_20260424_091631"/>
          <p:cNvPicPr>
            <a:picLocks noChangeAspect="1"/>
          </p:cNvPicPr>
          <p:nvPr/>
        </p:nvPicPr>
        <p:blipFill>
          <a:blip r:embed="rId3"/>
          <a:srcRect t="19170" b="9281"/>
          <a:stretch>
            <a:fillRect/>
          </a:stretch>
        </p:blipFill>
        <p:spPr>
          <a:xfrm>
            <a:off x="6131560" y="100965"/>
            <a:ext cx="2663190" cy="254127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Изображение 5" descr="IMG_20260424_091639"/>
          <p:cNvPicPr>
            <a:picLocks noChangeAspect="1"/>
          </p:cNvPicPr>
          <p:nvPr/>
        </p:nvPicPr>
        <p:blipFill>
          <a:blip r:embed="rId4"/>
          <a:srcRect t="12278" b="13315"/>
          <a:stretch>
            <a:fillRect/>
          </a:stretch>
        </p:blipFill>
        <p:spPr>
          <a:xfrm>
            <a:off x="9083040" y="100965"/>
            <a:ext cx="2906395" cy="288480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Изображение 6" descr="IMG_20260424_091635"/>
          <p:cNvPicPr>
            <a:picLocks noChangeAspect="1"/>
          </p:cNvPicPr>
          <p:nvPr/>
        </p:nvPicPr>
        <p:blipFill>
          <a:blip r:embed="rId5"/>
          <a:srcRect t="14306" b="18241"/>
          <a:stretch>
            <a:fillRect/>
          </a:stretch>
        </p:blipFill>
        <p:spPr>
          <a:xfrm>
            <a:off x="8099425" y="3148965"/>
            <a:ext cx="3890010" cy="349885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Изображение 7" descr="IMG20260415124513"/>
          <p:cNvPicPr>
            <a:picLocks noChangeAspect="1"/>
          </p:cNvPicPr>
          <p:nvPr/>
        </p:nvPicPr>
        <p:blipFill>
          <a:blip r:embed="rId6"/>
          <a:srcRect l="8903" t="11120" r="9670" b="15481"/>
          <a:stretch>
            <a:fillRect/>
          </a:stretch>
        </p:blipFill>
        <p:spPr>
          <a:xfrm>
            <a:off x="4131310" y="4395470"/>
            <a:ext cx="3394075" cy="230441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Изображение 8" descr="IMG20260415124611"/>
          <p:cNvPicPr>
            <a:picLocks noChangeAspect="1"/>
          </p:cNvPicPr>
          <p:nvPr/>
        </p:nvPicPr>
        <p:blipFill>
          <a:blip r:embed="rId7"/>
          <a:srcRect l="16419" t="13731" r="8143" b="3750"/>
          <a:stretch>
            <a:fillRect/>
          </a:stretch>
        </p:blipFill>
        <p:spPr>
          <a:xfrm>
            <a:off x="2663190" y="100965"/>
            <a:ext cx="2978785" cy="245491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0" name="Изображение 9" descr="IMG20260415124755"/>
          <p:cNvPicPr>
            <a:picLocks noChangeAspect="1"/>
          </p:cNvPicPr>
          <p:nvPr/>
        </p:nvPicPr>
        <p:blipFill>
          <a:blip r:embed="rId8"/>
          <a:srcRect l="13819" t="2000" r="14795"/>
          <a:stretch>
            <a:fillRect/>
          </a:stretch>
        </p:blipFill>
        <p:spPr>
          <a:xfrm>
            <a:off x="158115" y="3194050"/>
            <a:ext cx="3391535" cy="350583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Изображение 3" descr="IMG_20260424_09164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50460" y="1803400"/>
            <a:ext cx="1861185" cy="248285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382</Words>
  <Application>Microsoft Office PowerPoint</Application>
  <PresentationFormat>Широкоэкранный</PresentationFormat>
  <Paragraphs>48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SimSun</vt:lpstr>
      <vt:lpstr>Arial</vt:lpstr>
      <vt:lpstr>Times New Roman</vt:lpstr>
      <vt:lpstr>Wingdings</vt:lpstr>
      <vt:lpstr>Green Color</vt:lpstr>
      <vt:lpstr>Презентация PowerPoint</vt:lpstr>
      <vt:lpstr>Что такое музей, это понятно.  Но что такое мини-музей? </vt:lpstr>
      <vt:lpstr>Главная задача мини – музея – образовательно-просветительская, поэтому в нем могут быть собраны любые предметы, а не только подлинники, как это принято в традиционных музеях.</vt:lpstr>
      <vt:lpstr>Принципы организации мини – музея</vt:lpstr>
      <vt:lpstr> Этапы создания мини – музея.</vt:lpstr>
      <vt:lpstr> Экспонат «Лапти»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Итоговый педсовет – 2022</dc:title>
  <dc:creator>Наталья Романова</dc:creator>
  <cp:lastModifiedBy>Пользователь</cp:lastModifiedBy>
  <cp:revision>89</cp:revision>
  <dcterms:created xsi:type="dcterms:W3CDTF">2022-04-14T10:42:00Z</dcterms:created>
  <dcterms:modified xsi:type="dcterms:W3CDTF">2026-04-24T11:49:26Z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933BF54E669041C88287D1D88DC818B9_12</vt:lpwstr>
  </property>
  <property fmtid="{D5CDD505-2E9C-101B-9397-08002B2CF9AE}" pid="3" name="KSOProductBuildVer">
    <vt:lpwstr>1049-12.2.0.23196</vt:lpwstr>
  </property>
</Properties>
</file>