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аррух" initials="Ф" lastIdx="1" clrIdx="0">
    <p:extLst>
      <p:ext uri="{19B8F6BF-5375-455C-9EA6-DF929625EA0E}">
        <p15:presenceInfo xmlns:p15="http://schemas.microsoft.com/office/powerpoint/2012/main" userId="Фаррух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04005-BAD3-EA15-6F6E-459A00F34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19F477-A985-F652-0D2A-D712E9C7F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764E80-461F-031E-1CD9-76E86137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2F63-8555-4F9B-A164-96998E1C17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CB61BD-F8DB-FCA7-69AD-81DC3B96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5FA10D-ABCF-4531-8937-2D2A2E66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3AE2-AB28-4D86-A1BB-B9ED8D2E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91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07785-708E-C1F9-3BF8-C56DCD62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51FB7-41DD-6333-BD00-71017551E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041A28-DD5D-826C-C1AD-2AD02E65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2F63-8555-4F9B-A164-96998E1C17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D72B6F-8185-1915-3CFF-00D75100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26B434-492A-95D3-0767-D1693437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3AE2-AB28-4D86-A1BB-B9ED8D2E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9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2E3801-2E7F-EED2-8E21-92F601464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C44819-09E9-5321-A68B-14903012B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797C1B-E2F7-3CCF-D905-97775C6B7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2F63-8555-4F9B-A164-96998E1C17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F5B2DC-0C96-B4F3-83D0-37551381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AA53A2-CEE9-840F-AA8B-86D3536F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3AE2-AB28-4D86-A1BB-B9ED8D2E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0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8FECA-C8F7-83B0-F032-427B2646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191E85-7289-BA9A-9F17-FAAE553F7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AFF5EA-F8B9-F274-99D6-5B910D6E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2F63-8555-4F9B-A164-96998E1C17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635AA-0B75-4C29-6BBF-2D28E33FA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984B2-237F-16DA-5BB7-CB7AD188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3AE2-AB28-4D86-A1BB-B9ED8D2E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5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2621C-F3B2-2C20-7C42-BDA441E27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4C70BD-02B2-FC1D-0E3C-DC7CD4A9A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3B6663-6918-0C88-4A94-274AA8247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2F63-8555-4F9B-A164-96998E1C17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D0867E-32D0-BCAA-BC98-4A3A565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D0358C-94AC-3341-FAA8-8610356F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3AE2-AB28-4D86-A1BB-B9ED8D2E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1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B4812-272E-DDE8-6BF3-642FD935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3DA9B0-51B0-5AEB-AD80-37BECB530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3CD264-3976-1A78-0EDB-DEC6372BD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5193E5-ADA0-2B23-864E-034AB533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2F63-8555-4F9B-A164-96998E1C17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B3B65F-E545-142F-6C76-78C67C7B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27CE10-4E6D-9AFB-9961-C1BA5372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3AE2-AB28-4D86-A1BB-B9ED8D2E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2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CCA00-09AF-4EEF-2C45-D8BF5966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DDB74A-1EA2-2E5E-DCC2-56DC5CDEA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4F2DDE-76D5-0EA7-EC37-946FE4AD6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6D76A4-2298-EBB7-FE5A-28E85C831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D483C4-161B-D185-820D-A99B19FB3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E7EB80-2BD6-C40D-5FF4-E88A686E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2F63-8555-4F9B-A164-96998E1C17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8D7513-A961-65E6-687B-ACE1092D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C793EA-5B69-E4E6-A8EF-94D4C19C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3AE2-AB28-4D86-A1BB-B9ED8D2E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2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18DA2-356F-7125-FAEA-9B3CA918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2D6F63-BBA3-4F57-2100-B5499E60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2F63-8555-4F9B-A164-96998E1C17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3A4942-F514-253A-8F20-C6B75EBFB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612F95-2153-0298-669E-980E32DB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3AE2-AB28-4D86-A1BB-B9ED8D2E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1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69863B-0A49-1A8E-992F-23CD9A0DC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2F63-8555-4F9B-A164-96998E1C17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7D4079-12B3-BB7E-5006-FA0138848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03F3F6-39FE-19D8-3876-5608F7EE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3AE2-AB28-4D86-A1BB-B9ED8D2E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47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5E131-75A1-3F28-68AB-9BFF7F9A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D9987-7424-0CB2-7F00-130AC9EF5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7F9661-42DE-2D37-A1FF-4D92939B5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300C7D-3B0C-6121-1F6E-B53DCAB1C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2F63-8555-4F9B-A164-96998E1C17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D8918F-5174-BBC1-F3A8-A57DBC4CE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49B343-78B6-BD96-3312-88C09FE7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3AE2-AB28-4D86-A1BB-B9ED8D2E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06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2EE8B-58AF-52B8-DAEC-BD8FD73B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1EABD-3D99-00E2-8ED6-4A155115E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858652-7306-C52F-D133-1ADEED873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E1D336-55B2-7F69-FB4B-5BA1BA77F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2F63-8555-4F9B-A164-96998E1C17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11741E-7698-078D-64B2-A937C354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D342AD-5016-C313-42B3-54B00EC0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3AE2-AB28-4D86-A1BB-B9ED8D2E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80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2DE63-A70B-C16E-055F-3E7DC26B9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5017BE-F3C1-B045-458A-59BAF38DF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49360-1394-9B2F-46FE-CDB516841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32F63-8555-4F9B-A164-96998E1C17B7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1BAD2F-A708-097D-1578-0D5B9CBBB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685474-86AA-6CC6-F01C-E47D20691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3AE2-AB28-4D86-A1BB-B9ED8D2EB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3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8C0721-0BE2-0B08-3BC0-23110630B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3" y="0"/>
            <a:ext cx="6068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6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4EF301-C855-87D9-00CB-85F022FC4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91" y="0"/>
            <a:ext cx="6631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6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0858C0-8BA9-7D05-3593-5E46BCAA2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73" y="0"/>
            <a:ext cx="6308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4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1BCEAD-94F0-B6F9-159D-CCCAB4837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36" y="0"/>
            <a:ext cx="6289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96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Фаррух</dc:creator>
  <cp:lastModifiedBy>Фаррух</cp:lastModifiedBy>
  <cp:revision>1</cp:revision>
  <dcterms:created xsi:type="dcterms:W3CDTF">2023-11-29T06:23:29Z</dcterms:created>
  <dcterms:modified xsi:type="dcterms:W3CDTF">2023-11-29T06:26:54Z</dcterms:modified>
</cp:coreProperties>
</file>