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5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1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1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DF5F-451F-4E58-B4F4-02A3F56D48F1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8E9F-EC13-4F49-8AA7-4D8557665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1408" y="90153"/>
            <a:ext cx="5430592" cy="167425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Пословицы и поговорки для нравственного воспитания детей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1787" y="1764406"/>
            <a:ext cx="5589834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Воспитатель ГБДОУ №33 Василеостровского района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Шестопал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Ольга Анатольевна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content-30.foto.my.mail.ru/community/slavaboguzavsjo/_groupsphoto/b-17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"/>
            <a:ext cx="6602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0.wp.com/fhd.multiurok.ru/1/a/0/1a0fe6cfe9e8f28c5779c640570e192842b136b0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2664765"/>
            <a:ext cx="5314478" cy="39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cspsid-pechatniki.ru/800/600/https/theslide.ru/img/thumbs/59a37d5d485d4f7b12865d4efd1a8c1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36" y="0"/>
            <a:ext cx="9167435" cy="6875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893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ihi.ru/pics/2023/03/05/6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1662927/pub_64fff68c9d8af358cb4ee683_650159c1ced83407dc68f57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7" y="12038"/>
            <a:ext cx="9156878" cy="6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bf30fa1e72c11795e6220e093ef4c5f6faa24102-495609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72"/>
            <a:ext cx="1217285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86965faf25acc3360277118e4480665a_l-77619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4" y="0"/>
            <a:ext cx="92392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01.fotocdn.net/s112/609d1ed0b8945383/public_pin_l/2529945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96" y="0"/>
            <a:ext cx="9171363" cy="68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uroperevodov.su/800/600/http/m.obsuzhday.com/user_media/8f5/a8d/590/524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9" y="0"/>
            <a:ext cx="9782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anceon.ru/wp-content/uploads/e/1/5/e15b9a5dfe0201077592efdbf0d7e98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2" y="0"/>
            <a:ext cx="10929715" cy="68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xn--46-kmc.xn--80aafey1amqq.xn--d1acj3b/images/events/cover/75668bd365027c2442a7821bf43887ca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op-fon.com/uploads/posts/2023-01/1674626591_top-fon-com-p-nashi-dostizheniya-fon-dlya-prezentatsii-3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sun9-34.userapi.com/impg/oyPYuugOfMhuHtMYqQ9u51jOP-HMgaTHC0uX8A/adaP1pu3OTU.jpg?size=912x503&amp;quality=96&amp;sign=2d341e369df1b1c26a9fbe57bc5ef8d2&amp;c_uniq_tag=np3Ng4V9gJIDA_P6wMuOk1q1K_aL_l6wtJ0IZWRf_D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Пословицы и поговорки для нравственного воспитания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 для нравственного воспитания детей</dc:title>
  <dc:creator>Ольга</dc:creator>
  <cp:lastModifiedBy>Ольга</cp:lastModifiedBy>
  <cp:revision>16</cp:revision>
  <dcterms:created xsi:type="dcterms:W3CDTF">2023-12-22T13:24:25Z</dcterms:created>
  <dcterms:modified xsi:type="dcterms:W3CDTF">2023-12-24T09:28:06Z</dcterms:modified>
</cp:coreProperties>
</file>