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D9A71-5206-4CAB-BF4D-89ED47C6FA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E526C4-FBB7-4517-985A-D54D7D5BFB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7FCAEC-01DF-4AB8-A62F-C4FAF53AD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A813-3145-45CF-A042-D0833B8BC966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8764A9-C6F3-4879-BE10-99B4A192B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2F35A1-1318-4AD1-9C18-D87BF43F3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EB60-35D1-438C-9038-3B6C63A05D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766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40A486-09E1-47A0-AE26-FF59A50B8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D11E15-D40E-4EF5-83E3-7E3F75256F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939844-8E3C-4ADE-A280-2B51ACED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A813-3145-45CF-A042-D0833B8BC966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B240DF-CB73-4363-94F4-761669E5B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FA9D3D-6461-4B75-B704-EA878DBE4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EB60-35D1-438C-9038-3B6C63A05D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20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D706E41-0061-423E-AC4D-D2E2E59E98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05F791-89F6-4496-B1D0-09D4334FA1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8A52D7-980B-4AFB-A2ED-6D7A5440C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A813-3145-45CF-A042-D0833B8BC966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4EDEA7-75CF-48DB-9060-754360967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C35045-0ECE-441D-A6BD-4D10D18FA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EB60-35D1-438C-9038-3B6C63A05D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521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F4E1FA-9FC2-4E89-8FA8-B1F1B64D4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FD5589-5087-4B4B-9903-6E7BB49E6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F83818-46DC-48EA-B29C-E66A88D97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A813-3145-45CF-A042-D0833B8BC966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379FF9-5D8D-483F-9857-81ADA4E26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65F885-C7C1-4BBE-9718-DEBCF59A1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EB60-35D1-438C-9038-3B6C63A05D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682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F7258B-897E-483D-AF6E-04ACDC237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4AA287-01FA-47EF-B876-27C133DE0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C0CA2F-73EF-4CA8-A92C-4F38FA5A8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A813-3145-45CF-A042-D0833B8BC966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336F7D-007C-406C-8B1E-79600E4F7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3124E2-1F88-4B01-B0EB-32A9C57A6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EB60-35D1-438C-9038-3B6C63A05D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792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6E0E8-C0F8-4A6A-AC8F-CDA44EDD7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172F0D-558E-4DA5-8363-A94AC26B90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4240C9-6D60-4CC4-822D-D1B86EAC6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F58F6C-77B9-4973-BCB2-681275764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A813-3145-45CF-A042-D0833B8BC966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0EC3D1-0A8B-4F9F-BA2C-245F38953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8AC83B-E9D5-4240-9FBD-3732D7193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EB60-35D1-438C-9038-3B6C63A05D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174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6B00B8-04EB-4E1C-A1C9-88CD920BB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8E7980-A67F-498A-8707-E7065FA85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30C088-D1FD-45FD-A902-EBBF63F5E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5EACF1-ED0B-45B6-A9F6-552E4CCF39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D897A99-82E2-448B-AC7E-8C72E50AFD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374BA34-ABA7-4AB1-9C52-21B65CB96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A813-3145-45CF-A042-D0833B8BC966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1540826-61E0-4B05-ACBB-A5E0399EE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57B6F21-055B-4D08-AB85-991BA760F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EB60-35D1-438C-9038-3B6C63A05D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050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17B7D3-0FAD-4B3D-BCB7-176009ED0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E0B151-F9FD-4BCC-8361-4F0B8F703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A813-3145-45CF-A042-D0833B8BC966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E775153-9453-42F3-B01B-1532D6954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C162900-2307-407D-B402-096F08424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EB60-35D1-438C-9038-3B6C63A05D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180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109C22C-C759-4FF2-BDEF-645462F3B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A813-3145-45CF-A042-D0833B8BC966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572EA1D-1F24-400C-8527-C8B104553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BF9414-96A6-4D10-B92D-3B6BAAE02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EB60-35D1-438C-9038-3B6C63A05D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344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96F244-8674-48A5-902D-CBA59ECF4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64212C-F666-4CBB-8CC7-225979853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FC8CA1-45A2-4AD7-BB13-F50E9E297A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28D1F5-D907-4FDA-A327-A8CCB2A21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A813-3145-45CF-A042-D0833B8BC966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7A4F09-40E1-474B-AF6C-C9EC7C88D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1FDC89-AAE7-4B98-B945-58FEB00DD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EB60-35D1-438C-9038-3B6C63A05D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609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1445CE-3AA5-4176-A4A4-26C3ED158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46CBF32-9F72-4572-BA86-181CA8C7B7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87A70-91E9-454A-B98F-2ACF8762C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02B8C6-8D05-4E0B-B5F1-659621C1D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A813-3145-45CF-A042-D0833B8BC966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80680E-8872-49D5-A4EF-63AECA355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542B52-1CD1-43F4-9C5B-8162323A9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EB60-35D1-438C-9038-3B6C63A05D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338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20F91-58FC-4C20-9F41-4E2ACE4BF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77DFED-A6BB-4663-9C73-DFD100A8A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EAD535-9D65-42F7-A917-5C853EF27B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8A813-3145-45CF-A042-D0833B8BC966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C046BF-2BAB-4753-B648-0A0425EFC4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31FE3E-4DC8-433F-9F8C-A7B933817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FEB60-35D1-438C-9038-3B6C63A05D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50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395BDE-4BD8-4067-9DBA-3ED8CF822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0132" y="533764"/>
            <a:ext cx="5858312" cy="3058822"/>
          </a:xfrm>
        </p:spPr>
        <p:txBody>
          <a:bodyPr>
            <a:normAutofit/>
          </a:bodyPr>
          <a:lstStyle/>
          <a:p>
            <a:r>
              <a:rPr lang="ru-RU" sz="4800" dirty="0">
                <a:solidFill>
                  <a:schemeClr val="accent1">
                    <a:lumMod val="75000"/>
                  </a:schemeClr>
                </a:solidFill>
                <a:latin typeface="PT Sans"/>
              </a:rPr>
              <a:t>В</a:t>
            </a:r>
            <a:r>
              <a:rPr lang="ru-RU" sz="4800" b="0" i="0" dirty="0">
                <a:solidFill>
                  <a:schemeClr val="accent1">
                    <a:lumMod val="75000"/>
                  </a:schemeClr>
                </a:solidFill>
                <a:effectLst/>
                <a:latin typeface="PT Sans"/>
              </a:rPr>
              <a:t>оспитание нравственных качеств у детей</a:t>
            </a:r>
            <a:br>
              <a:rPr lang="ru-RU" b="0" i="0" dirty="0">
                <a:solidFill>
                  <a:srgbClr val="000000"/>
                </a:solidFill>
                <a:effectLst/>
                <a:latin typeface="PT Sans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65A732-7D54-4D72-A17A-2F68E6380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F676B56-2EB1-4EAF-ABDF-2D94B5B329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879" y="3140643"/>
            <a:ext cx="5698921" cy="3058821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i="0" dirty="0">
                <a:solidFill>
                  <a:srgbClr val="333333"/>
                </a:solidFill>
                <a:effectLst/>
              </a:rPr>
              <a:t>Маленьких детей, как правило, привлекает мир животных, поэтому им очень нравятся сказки, в которых действуют звери и птицы. </a:t>
            </a:r>
          </a:p>
          <a:p>
            <a:pPr algn="l"/>
            <a:r>
              <a:rPr lang="ru-RU" i="0" dirty="0">
                <a:solidFill>
                  <a:srgbClr val="333333"/>
                </a:solidFill>
                <a:effectLst/>
              </a:rPr>
              <a:t>В сказке животные приобретают человеческие черты – думают, действуют, говорят. </a:t>
            </a:r>
          </a:p>
          <a:p>
            <a:pPr algn="l"/>
            <a:r>
              <a:rPr lang="ru-RU" i="0" dirty="0">
                <a:solidFill>
                  <a:srgbClr val="333333"/>
                </a:solidFill>
                <a:effectLst/>
              </a:rPr>
              <a:t>По существу, такие образы несут ребёнку знания о мире людей, а не животных. </a:t>
            </a:r>
          </a:p>
          <a:p>
            <a:pPr algn="l"/>
            <a:r>
              <a:rPr lang="ru-RU" i="0" dirty="0">
                <a:solidFill>
                  <a:srgbClr val="333333"/>
                </a:solidFill>
                <a:effectLst/>
              </a:rPr>
              <a:t>В этом виде сказок обычно нет отчётливого разделения персонажей на положительных и отрицательных. Каждый из них наделён какой-либо одной чертой, присущей ему особенностью характера, которая и обыгрывается в сюжете.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939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6EB64E1-690F-4BC5-A3CE-297211120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901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6103023-630B-421D-BB53-292C0DF3A8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72" y="1504171"/>
            <a:ext cx="21336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1D2AA8-6451-404A-A237-985173820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4337" y="2776756"/>
            <a:ext cx="2736118" cy="32129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B0E74B-AE34-4035-B699-1480D1434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2569" y="2004968"/>
            <a:ext cx="5209655" cy="38882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AB3C1C-A0EB-4C16-B0DC-FC0937830345}"/>
              </a:ext>
            </a:extLst>
          </p:cNvPr>
          <p:cNvSpPr txBox="1"/>
          <p:nvPr/>
        </p:nvSpPr>
        <p:spPr>
          <a:xfrm>
            <a:off x="3363986" y="1079256"/>
            <a:ext cx="40773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Назовите главную героиню этих сказок.</a:t>
            </a:r>
          </a:p>
          <a:p>
            <a:r>
              <a:rPr lang="ru-RU" dirty="0"/>
              <a:t>КАКАЯ ОНА?</a:t>
            </a:r>
          </a:p>
          <a:p>
            <a:r>
              <a:rPr lang="ru-RU" dirty="0"/>
              <a:t>А человек может быть хитрым?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581A24-B7D7-4F44-BD1D-417A9B0AFD8E}"/>
              </a:ext>
            </a:extLst>
          </p:cNvPr>
          <p:cNvSpPr txBox="1"/>
          <p:nvPr/>
        </p:nvSpPr>
        <p:spPr>
          <a:xfrm>
            <a:off x="1054216" y="4751668"/>
            <a:ext cx="1895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Колобок</a:t>
            </a:r>
          </a:p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9183F7-427F-4343-A6DF-81373BC17BC1}"/>
              </a:ext>
            </a:extLst>
          </p:cNvPr>
          <p:cNvSpPr txBox="1"/>
          <p:nvPr/>
        </p:nvSpPr>
        <p:spPr>
          <a:xfrm>
            <a:off x="8984609" y="2399035"/>
            <a:ext cx="2835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Лисичка со скалочкой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1761F0-85D6-413E-AF07-89C1939227D6}"/>
              </a:ext>
            </a:extLst>
          </p:cNvPr>
          <p:cNvSpPr txBox="1"/>
          <p:nvPr/>
        </p:nvSpPr>
        <p:spPr>
          <a:xfrm>
            <a:off x="4468535" y="5893265"/>
            <a:ext cx="1627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Лиса и Волк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A22448-3B2E-451F-AE49-EBD176DE0C26}"/>
              </a:ext>
            </a:extLst>
          </p:cNvPr>
          <p:cNvSpPr txBox="1"/>
          <p:nvPr/>
        </p:nvSpPr>
        <p:spPr>
          <a:xfrm>
            <a:off x="3447875" y="242685"/>
            <a:ext cx="5612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УГАДАЙ  СКАЗКИ</a:t>
            </a:r>
          </a:p>
        </p:txBody>
      </p:sp>
    </p:spTree>
    <p:extLst>
      <p:ext uri="{BB962C8B-B14F-4D97-AF65-F5344CB8AC3E}">
        <p14:creationId xmlns:p14="http://schemas.microsoft.com/office/powerpoint/2010/main" val="392626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D12432E1-A840-41DD-9981-3F0E684D0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2863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2E269A-D0E9-40BB-AEF2-5A5CCD748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915" y="709961"/>
            <a:ext cx="7164199" cy="1401624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+mn-lt"/>
              </a:rPr>
              <a:t>Посмотрите на картинки и скажите, кто главный герой в этих сказках?</a:t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>Какой волк в этих сказках</a:t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>Может ли быть человек таким?</a:t>
            </a:r>
            <a:br>
              <a:rPr lang="ru-RU" sz="1800" dirty="0">
                <a:latin typeface="+mn-lt"/>
              </a:rPr>
            </a:br>
            <a:endParaRPr lang="ru-RU" sz="1800" dirty="0">
              <a:latin typeface="+mn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CFFCDD-8DC7-492F-B40F-7BF053140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120" y="1783212"/>
            <a:ext cx="3322623" cy="32622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9C03D7-E87E-434F-98F7-8F988E681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0777" y="2267335"/>
            <a:ext cx="3530681" cy="31627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D5F6BE-E0C6-49B0-B9B9-4C98236B3F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98" y="2682259"/>
            <a:ext cx="3075245" cy="32770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CE65BA-4747-402E-80D4-1E37672BD1F4}"/>
              </a:ext>
            </a:extLst>
          </p:cNvPr>
          <p:cNvSpPr txBox="1"/>
          <p:nvPr/>
        </p:nvSpPr>
        <p:spPr>
          <a:xfrm>
            <a:off x="642999" y="5959317"/>
            <a:ext cx="1412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Лиса и Волк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4EB591-EF3E-42F9-A64C-054C61F7E2DF}"/>
              </a:ext>
            </a:extLst>
          </p:cNvPr>
          <p:cNvSpPr txBox="1"/>
          <p:nvPr/>
        </p:nvSpPr>
        <p:spPr>
          <a:xfrm>
            <a:off x="4724458" y="5570290"/>
            <a:ext cx="2130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Иван - царевич и серый волк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465AC6-8517-4775-891E-A15550478976}"/>
              </a:ext>
            </a:extLst>
          </p:cNvPr>
          <p:cNvSpPr txBox="1"/>
          <p:nvPr/>
        </p:nvSpPr>
        <p:spPr>
          <a:xfrm>
            <a:off x="8296712" y="5201174"/>
            <a:ext cx="2718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Волк и семеро козлят.</a:t>
            </a:r>
          </a:p>
        </p:txBody>
      </p:sp>
    </p:spTree>
    <p:extLst>
      <p:ext uri="{BB962C8B-B14F-4D97-AF65-F5344CB8AC3E}">
        <p14:creationId xmlns:p14="http://schemas.microsoft.com/office/powerpoint/2010/main" val="1461748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3DEF2E-303D-4EA1-9EC4-167FD9BA9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92279"/>
            <a:ext cx="12192000" cy="682752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C6F4AD-2C63-4521-8943-46648F98B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938" y="365125"/>
            <a:ext cx="4994996" cy="1325468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+mn-lt"/>
              </a:rPr>
              <a:t>Кто главный герой в этих сказках?</a:t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>Какой он?</a:t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>Может ли быть таким человек?</a:t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>Хорошо или плохо быть таким, как медведь?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9071956-1073-44D8-A0C4-AC6220BDA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68866" y="2768583"/>
            <a:ext cx="5254267" cy="3123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29907F-CEA3-471E-B9AE-0FDEC0FAA8D9}"/>
              </a:ext>
            </a:extLst>
          </p:cNvPr>
          <p:cNvSpPr txBox="1"/>
          <p:nvPr/>
        </p:nvSpPr>
        <p:spPr>
          <a:xfrm>
            <a:off x="3582099" y="23992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012042-36FD-4791-A46C-8E77DC49A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38" y="2143333"/>
            <a:ext cx="2857100" cy="33589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F0ADB0-30D7-43A8-9EE1-58AE9EB9B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7061" y="1875259"/>
            <a:ext cx="2827426" cy="37200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BB0B14-76D4-4954-A783-E9C917F7FDA3}"/>
              </a:ext>
            </a:extLst>
          </p:cNvPr>
          <p:cNvSpPr txBox="1"/>
          <p:nvPr/>
        </p:nvSpPr>
        <p:spPr>
          <a:xfrm>
            <a:off x="696286" y="5686978"/>
            <a:ext cx="2407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Маша и Медведь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F9222E-9526-4B4E-869E-8DB26D686EB6}"/>
              </a:ext>
            </a:extLst>
          </p:cNvPr>
          <p:cNvSpPr txBox="1"/>
          <p:nvPr/>
        </p:nvSpPr>
        <p:spPr>
          <a:xfrm>
            <a:off x="3800213" y="5679239"/>
            <a:ext cx="4454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Теремок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66433E-6292-4D06-B5B3-B528E0FD7573}"/>
              </a:ext>
            </a:extLst>
          </p:cNvPr>
          <p:cNvSpPr txBox="1"/>
          <p:nvPr/>
        </p:nvSpPr>
        <p:spPr>
          <a:xfrm>
            <a:off x="9161695" y="5707287"/>
            <a:ext cx="2318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Мужик и медведь</a:t>
            </a:r>
          </a:p>
        </p:txBody>
      </p:sp>
    </p:spTree>
    <p:extLst>
      <p:ext uri="{BB962C8B-B14F-4D97-AF65-F5344CB8AC3E}">
        <p14:creationId xmlns:p14="http://schemas.microsoft.com/office/powerpoint/2010/main" val="2539665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93EDC8-3034-4229-B8EF-107E46FA5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CDA48A-8032-4E14-9D46-96B8ABEF3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196" y="701244"/>
            <a:ext cx="5062814" cy="1325563"/>
          </a:xfrm>
        </p:spPr>
        <p:txBody>
          <a:bodyPr>
            <a:normAutofit fontScale="90000"/>
          </a:bodyPr>
          <a:lstStyle/>
          <a:p>
            <a:r>
              <a:rPr lang="ru-RU" sz="1800" dirty="0">
                <a:latin typeface="+mn-lt"/>
              </a:rPr>
              <a:t>Он выполнил то, чего не смогли сделать звери сильнее его. Он трудолюбив, рассудителен, не оставляет товарища в несчастье. Кто же это? Из какой сказки?</a:t>
            </a:r>
            <a:br>
              <a:rPr lang="ru-RU" sz="1800" dirty="0">
                <a:latin typeface="+mn-lt"/>
              </a:rPr>
            </a:b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>Назовите еще сказки, в которых есть петушок. 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F03E06D-8753-4602-AB43-C9BC88D0E3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39240" y="3261366"/>
            <a:ext cx="2779422" cy="25070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D41580-41DB-4187-AEA3-6C3BF4933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979" y="1874081"/>
            <a:ext cx="4281800" cy="46187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6A257B-623F-4775-ACA8-4294A7F31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8104" y="1253296"/>
            <a:ext cx="2990559" cy="22399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CAC6ED-B8C2-4B5F-A802-82E7B37C8D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1014" y="2153084"/>
            <a:ext cx="2647367" cy="30639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5A031C-506F-4124-955F-15AE12589CDE}"/>
              </a:ext>
            </a:extLst>
          </p:cNvPr>
          <p:cNvSpPr txBox="1"/>
          <p:nvPr/>
        </p:nvSpPr>
        <p:spPr>
          <a:xfrm>
            <a:off x="234892" y="5217068"/>
            <a:ext cx="2130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Заюшкина</a:t>
            </a:r>
            <a:r>
              <a:rPr lang="ru-RU" dirty="0"/>
              <a:t> избушка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206187-A41A-4C54-842F-176C92AD6370}"/>
              </a:ext>
            </a:extLst>
          </p:cNvPr>
          <p:cNvSpPr txBox="1"/>
          <p:nvPr/>
        </p:nvSpPr>
        <p:spPr>
          <a:xfrm>
            <a:off x="6096000" y="5469622"/>
            <a:ext cx="2326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Петушок – золотой</a:t>
            </a:r>
          </a:p>
          <a:p>
            <a:r>
              <a:rPr lang="ru-RU" dirty="0"/>
              <a:t>гребешок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3394B6-0717-4EF9-A9DE-6E37447D39AF}"/>
              </a:ext>
            </a:extLst>
          </p:cNvPr>
          <p:cNvSpPr txBox="1"/>
          <p:nvPr/>
        </p:nvSpPr>
        <p:spPr>
          <a:xfrm>
            <a:off x="8728104" y="947956"/>
            <a:ext cx="2990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Бобовое зернышко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3DE920-8BC1-42A9-B3D7-3A5B7CEC57C6}"/>
              </a:ext>
            </a:extLst>
          </p:cNvPr>
          <p:cNvSpPr txBox="1"/>
          <p:nvPr/>
        </p:nvSpPr>
        <p:spPr>
          <a:xfrm>
            <a:off x="9110444" y="5531872"/>
            <a:ext cx="260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Кот, петух и лиса</a:t>
            </a:r>
          </a:p>
        </p:txBody>
      </p:sp>
    </p:spTree>
    <p:extLst>
      <p:ext uri="{BB962C8B-B14F-4D97-AF65-F5344CB8AC3E}">
        <p14:creationId xmlns:p14="http://schemas.microsoft.com/office/powerpoint/2010/main" val="3004327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74CC41-BACD-4430-8116-BDC7013A7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D3486F-6A54-4B33-8492-63C26A14E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C44B8803-2426-4E36-B113-29FA61C89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С ребенком необходимо осмысливать сказки, вместе искать и находить скрытые значения и жизненные уроки. И если с ребенком размышлять над каждой прочитанной сказкой, то знания, зашифрованные в них, будут находиться не в пассиве, а в активе, не в подсознании, а в сознании. Тем самым удастся подготовить ребенка к жизни, сформировать важнейшие ценности.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13409304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309</Words>
  <Application>Microsoft Office PowerPoint</Application>
  <PresentationFormat>Широкоэкранный</PresentationFormat>
  <Paragraphs>27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PT Sans</vt:lpstr>
      <vt:lpstr>Тема Office</vt:lpstr>
      <vt:lpstr>Воспитание нравственных качеств у детей </vt:lpstr>
      <vt:lpstr>Презентация PowerPoint</vt:lpstr>
      <vt:lpstr>Посмотрите на картинки и скажите, кто главный герой в этих сказках? Какой волк в этих сказках Может ли быть человек таким? </vt:lpstr>
      <vt:lpstr>Кто главный герой в этих сказках? Какой он? Может ли быть таким человек? Хорошо или плохо быть таким, как медведь?</vt:lpstr>
      <vt:lpstr>Он выполнил то, чего не смогли сделать звери сильнее его. Он трудолюбив, рассудителен, не оставляет товарища в несчастье. Кто же это? Из какой сказки?  Назовите еще сказки, в которых есть петушок.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Воспитание нравственных качеств у детей </dc:title>
  <dc:creator>ridgeline979@gmail.com</dc:creator>
  <cp:lastModifiedBy>ridgeline979@gmail.com</cp:lastModifiedBy>
  <cp:revision>1</cp:revision>
  <dcterms:created xsi:type="dcterms:W3CDTF">2023-10-02T18:07:23Z</dcterms:created>
  <dcterms:modified xsi:type="dcterms:W3CDTF">2023-10-02T19:21:59Z</dcterms:modified>
</cp:coreProperties>
</file>