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5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09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0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20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77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1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01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77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00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5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04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4D3B5-5EB8-4C15-94A7-BD28D3D4F339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95F1C-8B63-4536-BFA0-798E25F32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79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702617" y="2593458"/>
            <a:ext cx="6849168" cy="1679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515455" y="0"/>
            <a:ext cx="1676545" cy="6852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00417" y="1542963"/>
            <a:ext cx="1676545" cy="8953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1925" y="8830"/>
            <a:ext cx="895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детский сад №22 комбинированного вида Василеостровского района Санкт-Петербурга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43253" y="4498257"/>
            <a:ext cx="3672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Белоусова Людмила Евгеньевна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01" y="663992"/>
            <a:ext cx="4194017" cy="4517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25613" y="1474838"/>
            <a:ext cx="4461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 «Ознакомление дошкольников с культурой коренных малочисленных народов России: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(Ленинградская область)». «История гигантского хлеба»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1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702617" y="2593458"/>
            <a:ext cx="6849168" cy="1679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515455" y="0"/>
            <a:ext cx="1676545" cy="6852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00417" y="1542963"/>
            <a:ext cx="1676545" cy="89535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39614" y="8831"/>
            <a:ext cx="4970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794" y="663478"/>
            <a:ext cx="2725148" cy="46943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438" y="839828"/>
            <a:ext cx="2682472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702617" y="2593458"/>
            <a:ext cx="6849168" cy="1679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515455" y="0"/>
            <a:ext cx="1676545" cy="6852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00417" y="1542963"/>
            <a:ext cx="1676545" cy="89535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699" r="3240" b="1074"/>
          <a:stretch/>
        </p:blipFill>
        <p:spPr>
          <a:xfrm>
            <a:off x="7831394" y="116786"/>
            <a:ext cx="2684061" cy="5059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91" y="49514"/>
            <a:ext cx="2765322" cy="51319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r="59199"/>
          <a:stretch/>
        </p:blipFill>
        <p:spPr>
          <a:xfrm>
            <a:off x="4596627" y="3433415"/>
            <a:ext cx="3116443" cy="1724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6627" y="1799948"/>
            <a:ext cx="3115326" cy="15903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337" y="49514"/>
            <a:ext cx="3115326" cy="17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616" y="-164077"/>
            <a:ext cx="2472579" cy="4206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332" y="2780248"/>
            <a:ext cx="2530576" cy="4241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59" y="2919381"/>
            <a:ext cx="3919791" cy="3808386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50" y="206478"/>
            <a:ext cx="3713382" cy="355436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9" y="8830"/>
            <a:ext cx="6064891" cy="29105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2050" y="3943859"/>
            <a:ext cx="6059949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6162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«Золотой хлеб»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Вспоминается время, когда не было скорби -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Ржаное поле и горы облаков,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Детство, когда золотой хлеб когда-то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отягощал руки моей мамы.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 хлеб и золотое солнце,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Улыбки на лице и ветер в волосах.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хорошо когда-то быть маленьким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свободной земле и золотой луне.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Минули трудные годы,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Трава растет на родной дороге.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Восточный ветер разорил эти поля,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знаем мы, что ожидает впереди.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22340" y="3369476"/>
            <a:ext cx="2281156" cy="3488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341" y="-219772"/>
            <a:ext cx="2281156" cy="3880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4231" y="0"/>
            <a:ext cx="460183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Осенней ночью под звездным небом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Вдали теряется перелетная птица.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Хотя увезли меня воды и корабли,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Дорогой остается мне эстонская земля.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земля погружается в колдовской сон,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Наступает холодный, полуночный час.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Восточный ветер и метель чувствует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Ржаное поле под холодным снегом.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Эстония не упадет в могилу,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 мужчин не сломит скорбь.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снегом и холодным сугробом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Вырастает новый и золотой хлеб.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27755"/>
            <a:ext cx="10163035" cy="23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702617" y="2593458"/>
            <a:ext cx="6849168" cy="1679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515455" y="0"/>
            <a:ext cx="1676545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655" y="8831"/>
            <a:ext cx="8955800" cy="25721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110" y="1658468"/>
            <a:ext cx="7798891" cy="51940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629" y="2418736"/>
            <a:ext cx="2684212" cy="4559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36187" y="2286000"/>
            <a:ext cx="2725140" cy="46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355327" y="2246168"/>
            <a:ext cx="6849168" cy="2374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926670" y="0"/>
            <a:ext cx="2265330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505" y="8831"/>
            <a:ext cx="7670165" cy="14365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629" y="2418736"/>
            <a:ext cx="2684212" cy="4559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236187" y="2286000"/>
            <a:ext cx="2725140" cy="46923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51" y="1445342"/>
            <a:ext cx="7461674" cy="52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290230" y="2181071"/>
            <a:ext cx="6849168" cy="2504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881419" y="8832"/>
            <a:ext cx="2297082" cy="6852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09646" y="1537461"/>
            <a:ext cx="1676545" cy="8953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8946" y="2327291"/>
            <a:ext cx="2725148" cy="4694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681" y="2469572"/>
            <a:ext cx="2682472" cy="45602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5019" t="25944" r="32120" b="20806"/>
          <a:stretch/>
        </p:blipFill>
        <p:spPr>
          <a:xfrm>
            <a:off x="2595796" y="1857610"/>
            <a:ext cx="3514978" cy="3378863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442" y="1857610"/>
            <a:ext cx="3244645" cy="3244645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r="15823"/>
          <a:stretch/>
        </p:blipFill>
        <p:spPr>
          <a:xfrm>
            <a:off x="2406816" y="64688"/>
            <a:ext cx="7533597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4012"/>
            <a:ext cx="2259347" cy="3891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704" y="-196071"/>
            <a:ext cx="2362296" cy="40159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528" y="3263845"/>
            <a:ext cx="4901446" cy="38021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126" y="-196071"/>
            <a:ext cx="4629827" cy="38241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6916" y="619432"/>
            <a:ext cx="3967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ржаной, батоны, булки не добудешь на прогулке.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хлеб в полях лелеют, сил для хлеба не жалеют.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56206" y="3819832"/>
            <a:ext cx="5007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он, хлебушек душистый,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он, круглый, золотистый,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каждый дом, на каждый стол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нем – здоровье, сила - наша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нем — чудесное тепло,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рук его растило,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Охраняло, берегло!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0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702617" y="2593458"/>
            <a:ext cx="6849168" cy="1679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515455" y="0"/>
            <a:ext cx="1676545" cy="6852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00417" y="1542963"/>
            <a:ext cx="1676545" cy="89535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06" y="1908041"/>
            <a:ext cx="3462652" cy="3116387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20" y="80046"/>
            <a:ext cx="2899220" cy="3076109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6773" r="5980" b="6144"/>
          <a:stretch/>
        </p:blipFill>
        <p:spPr>
          <a:xfrm>
            <a:off x="1018340" y="58574"/>
            <a:ext cx="3170904" cy="2993923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1923" y="2929513"/>
            <a:ext cx="2710523" cy="4085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9373" y="3131010"/>
            <a:ext cx="2539129" cy="38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261</Words>
  <Application>Microsoft Office PowerPoint</Application>
  <PresentationFormat>Широкоэкранный</PresentationFormat>
  <Paragraphs>40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2022-10-08T11:35:47Z</dcterms:created>
  <dcterms:modified xsi:type="dcterms:W3CDTF">2022-10-08T14:22:13Z</dcterms:modified>
</cp:coreProperties>
</file>