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6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5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1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29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5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6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1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9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1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9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5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7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1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5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1FCB6F-09FE-41A6-AB40-469237EEF2F4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652B-076B-4508-AD2D-F69E7DBA5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9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Роль пословиц и поговорок в нравственном воспитании дошкольников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95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8194" name="Picture 2" descr="https://cdn.culture.ru/images/488614cd-0cd5-50aa-9676-787abddde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" y="2302329"/>
            <a:ext cx="12171077" cy="79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4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morado.ru/wp-content/uploads/7/6/0/760b7cde5949d41a440fbccabd6fc8f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5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ookn-kursk.ru/wp-content/uploads/7/4/d/74d11575850a190234cb076b311403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5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7dent.ru/wp-content/uploads/f/f/c/ffcfab027b84c311f2a648c3b4dea4d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2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i/IGdrAP6bBHJXO4DoUTm37nSW2KMV15CjfzYNZ0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6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0f2f2902caa873decb91e215ead7d84066b810e3-9128286-images-thumbs&amp;ref=rim&amp;n=33&amp;w=4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2.userapi.com/impg/tTgxzLhhKTRLHKgIrZxXSyPGEgDyGDKyrO8Zow/xEFsq59yJag.jpg?size=960x720&amp;quality=95&amp;sign=deaf1e763009b26d2e001fe84cbbcd09&amp;c_uniq_tag=bdukoeX2fT_p6gI2C1G1lq-llkIoTCHrotQA_XZ7imQ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" y="0"/>
            <a:ext cx="121691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75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Пословицы и поговорки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 smtClean="0"/>
              <a:t>Являются частью фольклорного наследия и представляют собой накопительную мудрость и опыт предыдущих поколений</a:t>
            </a:r>
          </a:p>
          <a:p>
            <a:r>
              <a:rPr lang="ru-RU" sz="2000" dirty="0" smtClean="0"/>
              <a:t>Они содержат ценности, нормы и правила, способствуют формированию моральных принципов и воспитанию</a:t>
            </a:r>
          </a:p>
          <a:p>
            <a:r>
              <a:rPr lang="ru-RU" sz="2000" dirty="0" smtClean="0"/>
              <a:t>Помогают развивать у детей критическое мышление, аналитические навыки и способность к самоанализу</a:t>
            </a:r>
          </a:p>
          <a:p>
            <a:r>
              <a:rPr lang="ru-RU" sz="2000" dirty="0" smtClean="0"/>
              <a:t>Способствуют формированию у детей эмоционального интеллекта и эмоциональной грамотности, помогая им  понимать и управлять своими эмоциями</a:t>
            </a:r>
          </a:p>
          <a:p>
            <a:r>
              <a:rPr lang="ru-RU" sz="2000" dirty="0" smtClean="0"/>
              <a:t>Являются универсальными и могут быть применимы в различных сферах жизни, включая семейные отношения, образование, работу и общество в целом</a:t>
            </a:r>
          </a:p>
          <a:p>
            <a:r>
              <a:rPr lang="ru-RU" sz="2000" dirty="0" smtClean="0"/>
              <a:t>Изучение пословиц и поговорок помогает детям узнать и понять свою культуру, традиции и национальную идентичность</a:t>
            </a:r>
          </a:p>
          <a:p>
            <a:r>
              <a:rPr lang="ru-RU" sz="2000" dirty="0" smtClean="0"/>
              <a:t>Способствуют расширению словарного запаса, развитию речевых навыков, улучшению коммуникативных навыков, развитию творческого мышления и воображения</a:t>
            </a:r>
          </a:p>
          <a:p>
            <a:r>
              <a:rPr lang="ru-RU" sz="2000" dirty="0" smtClean="0"/>
              <a:t>Помогают детям развивать культуру мышления, анализировать ситуации и принимать осознанные решения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397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37dent.ru/wp-content/uploads/6/a/d/6adf3e6be1a75034eb81989b4d0ac4a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1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orisuem.ru/foto/4695/otrazhenie_truda_v_poslovitsakh_ili_pogovorkakh_risunok_3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rorisuem.ru/foto/4695/otrazhenie_truda_v_poslovitsakh_ili_pogovorkakh_risunok_33.webp"/>
          <p:cNvSpPr>
            <a:spLocks noChangeAspect="1" noChangeArrowheads="1"/>
          </p:cNvSpPr>
          <p:nvPr/>
        </p:nvSpPr>
        <p:spPr bwMode="auto">
          <a:xfrm>
            <a:off x="1395796" y="14268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5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137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Роль пословиц и поговорок в нравственном воспитании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и поговорки</vt:lpstr>
      <vt:lpstr>Презентация PowerPoint</vt:lpstr>
      <vt:lpstr>Презентация PowerPoint</vt:lpstr>
      <vt:lpstr>   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пословиц и поговорок в нравственном воспитании дошкольников</dc:title>
  <dc:creator>Котя</dc:creator>
  <cp:lastModifiedBy>Котя</cp:lastModifiedBy>
  <cp:revision>9</cp:revision>
  <dcterms:created xsi:type="dcterms:W3CDTF">2024-01-04T15:04:21Z</dcterms:created>
  <dcterms:modified xsi:type="dcterms:W3CDTF">2024-01-04T17:53:13Z</dcterms:modified>
</cp:coreProperties>
</file>