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E7110-FF3D-469F-9276-2E68147B9FFD}" v="85" dt="2023-12-12T17:48:30.825"/>
    <p1510:client id="{D202A555-F1E7-4AA6-B1FC-F1A160264B24}" v="182" dt="2023-12-12T17:32:01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8000" y="399440"/>
            <a:ext cx="8137770" cy="1498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hames"/>
              </a:rPr>
              <a:t>Кумулятивная сказка в воспитании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0231" y="3543423"/>
            <a:ext cx="3262924" cy="16850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Выполнили: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Воспитатели ГБДОУ №31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Василеостровского района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Панкратьева И.А.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Thames"/>
              </a:rPr>
              <a:t>Половцева О.Ю.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C99E3-378F-CC73-46C0-775864FF0988}"/>
              </a:ext>
            </a:extLst>
          </p:cNvPr>
          <p:cNvSpPr txBox="1"/>
          <p:nvPr/>
        </p:nvSpPr>
        <p:spPr>
          <a:xfrm>
            <a:off x="4474307" y="5900615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hames"/>
              </a:rPr>
              <a:t>Санкт-Петербург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hame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, зарисовка, картин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EB26247-8AF0-0FFF-C586-DD86E823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14" y="1579743"/>
            <a:ext cx="6449549" cy="36278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0D33BF7-FD64-E547-A774-36B647DC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hames"/>
              </a:rPr>
              <a:t>Спасибо за внимание!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079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EEBEA-D412-A972-4BEC-4D362350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000" dirty="0">
                <a:latin typeface="Thames"/>
                <a:ea typeface="+mj-lt"/>
                <a:cs typeface="+mj-lt"/>
              </a:rPr>
              <a:t>Кумулятивные сказки - это... </a:t>
            </a:r>
            <a:endParaRPr lang="ru-RU" sz="5000" dirty="0">
              <a:latin typeface="Thame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0830D-09A4-DB30-4276-A4283A49F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700" dirty="0">
                <a:latin typeface="Thames"/>
                <a:ea typeface="+mn-lt"/>
                <a:cs typeface="+mn-lt"/>
              </a:rPr>
              <a:t>   Цепочкой, или кумулятивной, рекурсивной или </a:t>
            </a:r>
            <a:r>
              <a:rPr lang="ru-RU" sz="1700" dirty="0" err="1">
                <a:latin typeface="Thames"/>
                <a:ea typeface="+mn-lt"/>
                <a:cs typeface="+mn-lt"/>
              </a:rPr>
              <a:t>цепевидной</a:t>
            </a:r>
            <a:r>
              <a:rPr lang="ru-RU" sz="1700" dirty="0">
                <a:latin typeface="Thames"/>
                <a:ea typeface="+mn-lt"/>
                <a:cs typeface="+mn-lt"/>
              </a:rPr>
              <a:t> сказкой называют такую, в которой все действия или диалоги развиваются или повторяются при становлении сюжета. Эффект подобного повествования чаще всего основан на характерной рифме. Большинство кумулятивных сказок – это реликтовые, то есть очень древние произведения фольклора. Причем найти их можно у разных народов. Вне зависимости от страны и континента все кумулятивные сказки – это истории, имеющие похожую структуру. </a:t>
            </a:r>
          </a:p>
        </p:txBody>
      </p:sp>
      <p:pic>
        <p:nvPicPr>
          <p:cNvPr id="5" name="Рисунок 4" descr="Изображение выглядит как дерево, картин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66A8712-7895-ECD1-E47B-83EE78604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58" y="640080"/>
            <a:ext cx="529894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6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1285B-BA2E-ABF8-C029-0F9DFC658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hames"/>
                <a:ea typeface="+mj-lt"/>
                <a:cs typeface="+mj-lt"/>
              </a:rPr>
              <a:t>Научные исследования </a:t>
            </a:r>
            <a:endParaRPr lang="ru-RU" sz="5400">
              <a:latin typeface="Thames"/>
            </a:endParaRPr>
          </a:p>
        </p:txBody>
      </p:sp>
      <p:pic>
        <p:nvPicPr>
          <p:cNvPr id="4" name="Рисунок 3" descr="Изображение выглядит как Человеческое лицо, портрет, зарисов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F8B406C-B778-EB50-0132-1854C7EE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5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ECE20A-BE81-5BA7-1F06-8D6F6367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hames"/>
                <a:ea typeface="+mn-lt"/>
                <a:cs typeface="+mn-lt"/>
              </a:rPr>
              <a:t>Интересовался вопросами кумулятивной сказки Пропп Владимир Яковлевич – известный российский фольклорист. Построение и особенности историй с цепочным сюжетом он описывал в своих работах. В одной из своих статей автор указал на то, что в каждом из научных направлений есть маленькие вопросы, имеющие большое значение. Есть подобное и в фольклористике. Это вопрос о кумулятивных сказках. То, что они существуют, специалистами было отмечено давно. Однако кумулятивные повествования ранее не изучались и не классифицировались. Так, делая перевод указателя сказок </a:t>
            </a:r>
            <a:r>
              <a:rPr lang="ru-RU" sz="1500" dirty="0" err="1">
                <a:latin typeface="Thames"/>
                <a:ea typeface="+mn-lt"/>
                <a:cs typeface="+mn-lt"/>
              </a:rPr>
              <a:t>Аарне</a:t>
            </a:r>
            <a:r>
              <a:rPr lang="ru-RU" sz="1500" dirty="0">
                <a:latin typeface="Thames"/>
                <a:ea typeface="+mn-lt"/>
                <a:cs typeface="+mn-lt"/>
              </a:rPr>
              <a:t> на русский язык, профессор Андреев внес все цепочные повествования под одним сводным номером. Владимир Яковлевич Пропп отмечал, что среди русских сказок существует приблизительно 20 различных типов кумулятивных историй. </a:t>
            </a:r>
            <a:endParaRPr lang="ru-RU" sz="1500">
              <a:latin typeface="Thames"/>
            </a:endParaRPr>
          </a:p>
        </p:txBody>
      </p:sp>
    </p:spTree>
    <p:extLst>
      <p:ext uri="{BB962C8B-B14F-4D97-AF65-F5344CB8AC3E}">
        <p14:creationId xmlns:p14="http://schemas.microsoft.com/office/powerpoint/2010/main" val="22477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8B684-21B5-B119-6FD1-1BABAA2E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u-RU" sz="5000" dirty="0">
                <a:latin typeface="Thames"/>
                <a:ea typeface="+mj-lt"/>
                <a:cs typeface="+mj-lt"/>
              </a:rPr>
              <a:t>Особенности композиции </a:t>
            </a:r>
            <a:endParaRPr lang="ru-RU" sz="5000">
              <a:latin typeface="Thames"/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BA3DA1-E106-455D-49BE-796CE2777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hames"/>
                <a:ea typeface="+mn-lt"/>
                <a:cs typeface="+mn-lt"/>
              </a:rPr>
              <a:t>Кумулятивные сказки - это повествования, которые обладают весьма простым жизненным описанием. Нередко подобная история рассказывает нам о каком-нибудь незначительном событии или о ситуации, которая часто встречается в повседневности и является обыденной. Примером тому может служить цепочная сказка «Репка». Начинается она с того, что дед посадил репу. Обыденные ситуации можно наблюдать и в других кумулятивных русских народных сказках. Это и баба, которая печет колобок, и девушка, направляющаяся на речку, чтобы выполоскать тряпку, и яичко, которое разбивается, и мужик, который целится в зайца. Подобную экспозицию даже сложно назвать завязкой. В цепочной сказке совершенно непонятно, откуда начнет развиваться действие. Оно возникает совершенно неожиданно, что и является одним из основных художественных эффектов подобного повествования. </a:t>
            </a:r>
            <a:endParaRPr lang="ru-RU" sz="1400">
              <a:latin typeface="Thames"/>
            </a:endParaRPr>
          </a:p>
        </p:txBody>
      </p:sp>
      <p:pic>
        <p:nvPicPr>
          <p:cNvPr id="4" name="Рисунок 3" descr="Изображение выглядит как картина, рисунок, неб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8A2B4F6-71BC-EDFF-2E5A-1510A687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20717"/>
            <a:ext cx="5458968" cy="36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09795-9144-7584-EF2E-B351D69C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hames"/>
                <a:ea typeface="+mn-lt"/>
                <a:cs typeface="+mn-lt"/>
              </a:rPr>
              <a:t>А история «Терем мухи» начинается с того, что цокотуха решает поселиться в заброшенной рукавице. Так и возникает кумулятивная сказка о животных. После к рукавице подходят звери. Причем делают это в порядке нарастания величины. Звери напрашиваются к мухе пожить. Последним приходит медведь. Им и заканчивается сказка. Ведь этот большой зверь садится на терем и разрушает его. И если в сказке «Репка» создание цепочки вызвано внутренней необходимостью и мотивировано, то в «Теремке» появление все новых и новых зверей мухе вовсе и не нужно. Исходя из этого признака различают два вида кумулятивных сказок. Это такие, в которых присутствует логика повествования, а также те, где она не требуется. </a:t>
            </a:r>
            <a:endParaRPr lang="ru-RU" sz="1500">
              <a:latin typeface="Thames"/>
            </a:endParaRPr>
          </a:p>
        </p:txBody>
      </p:sp>
      <p:pic>
        <p:nvPicPr>
          <p:cNvPr id="4" name="Рисунок 3" descr="Изображение выглядит как картина, рисунок, цвет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8CF98D-A62A-BCCC-95CD-DE4D343C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06826"/>
            <a:ext cx="5458968" cy="42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5C826-4A6A-3433-6123-94A082C0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05" y="640080"/>
            <a:ext cx="5033811" cy="1403175"/>
          </a:xfrm>
        </p:spPr>
        <p:txBody>
          <a:bodyPr anchor="b">
            <a:normAutofit/>
          </a:bodyPr>
          <a:lstStyle/>
          <a:p>
            <a:r>
              <a:rPr lang="ru-RU" sz="3800" dirty="0">
                <a:latin typeface="Thames"/>
                <a:ea typeface="+mj-lt"/>
                <a:cs typeface="+mj-lt"/>
              </a:rPr>
              <a:t>Смысл кумулятивной сказки</a:t>
            </a:r>
            <a:endParaRPr lang="ru-RU" sz="3800">
              <a:latin typeface="Thames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6B072-1DBC-B6C6-A7F4-580AF7F42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000" dirty="0">
                <a:latin typeface="Thames"/>
                <a:ea typeface="+mn-lt"/>
                <a:cs typeface="+mn-lt"/>
              </a:rPr>
              <a:t>Однотипные сюжетные звенья в цепочных повествованиях обязательно соединены друг с другом. Тем не менее смысл подобной сказки заключен вовсе не в ее композиции. Основное внимание слушателя привлекает удивительный контраст причин и их следствий, а также причудливость зависимостей и связей. Все они, как правило, обладают ироническими нотками. Шутливый замысел сказки подчеркивает нарочитость ее складной речи. Все произносимые героями фразы предельно коротки и имеют черты словесной формулы. Так, в сказке под названием «Лиса, заяц и петух» лисица выгоняет зайчика из его избушки. Ему вызываются помочь бык, медведь и собака. Каждый из этих зверей вначале спрашивает, о чем же плачет зайчик. Его ответы одинаковы для всех. Бык, медведь и собака по очереди подходят к избушке и пытаются выгнать лису. При этом каждый из этих зверей произносит одну и ту же фразу. Это требование «Поди, лисица, вон!». На что она им отвечает так же одинаково, что их клочки, стоит ей только выскочить, полетят по закоулочкам. Повтор каждого из звеньев сюжетной цепочки в сказке сопровождается словесной формулой, к которой постепенно присоединяются новые подробности. Так, медведь слышит от зайца, что до него лису не могла выгнать собака, а бык узнает, что домик от рыжей хитруньи пытались освободить собака и медведь. Наращение словесной формулы происходит и при появлении петуха.</a:t>
            </a:r>
          </a:p>
        </p:txBody>
      </p:sp>
      <p:pic>
        <p:nvPicPr>
          <p:cNvPr id="11" name="Рисунок 10" descr="Изображение выглядит как картина, рисунок, курица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33F88FD-BF00-EBFE-74D8-2C9A5A18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115762"/>
            <a:ext cx="5458968" cy="46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820D2-F9A8-8E90-4E1D-30B308DA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hames"/>
                <a:ea typeface="+mj-lt"/>
                <a:cs typeface="+mj-lt"/>
              </a:rPr>
              <a:t>Сказки о животных </a:t>
            </a:r>
            <a:endParaRPr lang="ru-RU" sz="5400">
              <a:latin typeface="Thame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BD70A-5D54-F81B-44AE-063C129A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500" dirty="0">
                <a:latin typeface="Thames"/>
                <a:ea typeface="+mn-lt"/>
                <a:cs typeface="+mn-lt"/>
              </a:rPr>
              <a:t>Во всех повествованиях, где присутствуют звери, очень много энергии, действия и движения. Все это очень нравится детям. Сюжеты в сказках о животных развиваются быстро и стремительно. При этом их комическое содержание помогает развить у ребенка чувство реальности. Оно просто веселит детей, активизируя их душевную суть. Тем не менее в кумулятивных сказках есть и печаль. Причем переходы от грустного к веселому у них довольно контрастны. Такими же яркими являются и эмоции малышей. Ребенка порой огорчает пустяк. Но малыша столь же легко утешить. Резкие границы между положительным и отрицательным, между светом и тенью нередко присутствуют в детских сказках. Малыши всегда понимают, как им следует относиться к тому или иному персонажу. Так, петух является героем, а лиса – зверь коварный. Медведь – глупый, а волк – жадный. Причем это объясняется вовсе не примитивностью в подаче жизненного материала. Это простота, усваиваемая ребенком еще до того как он будет воспринимать более сложные вещи.</a:t>
            </a:r>
            <a:endParaRPr lang="ru-RU" sz="1500">
              <a:latin typeface="Thames"/>
            </a:endParaRPr>
          </a:p>
        </p:txBody>
      </p:sp>
      <p:pic>
        <p:nvPicPr>
          <p:cNvPr id="4" name="Рисунок 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8C2B9B1-8B50-D2AE-047F-0AD217878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4" r="2611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7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9F74C-5354-5EA2-2AB4-E4773BCC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hames"/>
                <a:ea typeface="+mj-lt"/>
                <a:cs typeface="+mj-lt"/>
              </a:rPr>
              <a:t>Особенности стиля </a:t>
            </a:r>
            <a:endParaRPr lang="ru-RU" sz="5400">
              <a:latin typeface="Thame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37E0B-9E3E-A716-F3D4-4A482A085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200" dirty="0">
                <a:latin typeface="Thames"/>
                <a:ea typeface="+mn-lt"/>
                <a:cs typeface="+mn-lt"/>
              </a:rPr>
              <a:t>Итак, кумулятивные сказки-цепочки обладают своей четкой системой композиции. Но кроме этого от других фантастических повествований они отличаются и другими особенностями. Необычным для таких сказок является стиль, словесный "наряд" и форма исполнения. Описанные выше удивительные истории для малышей рассказываются медлительно и спокойно. Кумулятивными их можно назвать только по той композиции, которая лежит в их основе. Однако существует и другой тип подобных повествований. Нарастание событий в них идет параллельно с нагромождением слов. Такие сказки называют формульными. Четкой границы между двумя этими видами историй провести невозможно. У разных мастеров один и тот же тип повествование может быть исполнен или тем, или другим способом. Однако общее тяготение сказки к определенному виду все же можно наблюдать в любом случае. Так, при нарастании событий одновременно с нагромождением слов присоединение каждого из последующих звеньев цепочки сопровождается повтором всех предыдущих фраз. В подобном повторении и состоит особая прелесть рекурсивной сказки. Ведь смысл повествования кроется в красочном художественном мастерстве его рассказчика. При исполнении таких сказок порой требуется произносить текст в виде скороговорок, а иногда он просто поется. Весь интерес слушателя при этом кроется в нагромождении слов. Именно поэтому кумулятивный сюжет в сказках оформлен стихами и рифмой. При этом нередко используется ассонанс и консонанс. Такие особенности кумулятивных сказок приводят к тому, что они очень нравятся детям. Малыши любят яркие и острые новые словечки, скороговорки и т.д. Именно поэтому жанр кумулятивной сказки с полным правом может быть назван детским. </a:t>
            </a:r>
            <a:endParaRPr lang="ru-RU" sz="1200" dirty="0">
              <a:latin typeface="Thames"/>
            </a:endParaRPr>
          </a:p>
        </p:txBody>
      </p:sp>
      <p:pic>
        <p:nvPicPr>
          <p:cNvPr id="4" name="Рисунок 3" descr="Изображение выглядит как рисунок, картина, зарисов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236322A-7562-2B18-B832-24A2D10A3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7" r="10711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AD726-0088-9EB3-500F-3A630D96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ru-RU" sz="5400" dirty="0">
                <a:latin typeface="Thames"/>
                <a:ea typeface="+mj-lt"/>
                <a:cs typeface="+mj-lt"/>
              </a:rPr>
              <a:t>Визуализация </a:t>
            </a:r>
            <a:endParaRPr lang="ru-RU" sz="5400">
              <a:latin typeface="Thame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8715C-8C07-F898-5ED7-F0409D54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sz="2000" dirty="0">
                <a:latin typeface="Thames"/>
                <a:ea typeface="+mn-lt"/>
                <a:cs typeface="+mn-lt"/>
              </a:rPr>
              <a:t>В воспитательных целях, а также для развития своего ребенка родители могут разыгрывать для него сказку. Это поможет малышу быстрее адаптироваться, легче понять действие и заинтересоваться им. Возможности визуализации для современных родителей огромны. Выполнить ее можно с применением готовых объемных книг. Они бывают не только красочно оформленными, но и снабжены звуковым сопровождением. Картинки героев сказки родители могут прикрепить к поверхности, создав при этом свой небольшой кукольный театр. Главное условие при этом – красочность и объемность происходящего. </a:t>
            </a:r>
          </a:p>
        </p:txBody>
      </p:sp>
      <p:pic>
        <p:nvPicPr>
          <p:cNvPr id="4" name="Рисунок 3" descr="Изображение выглядит как рисунок, Детское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BE6728F-FCC8-91B8-8206-A91B37AEE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9" r="552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2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Кумулятивная сказка в воспитании дошкольников</vt:lpstr>
      <vt:lpstr>Кумулятивные сказки - это... </vt:lpstr>
      <vt:lpstr>Научные исследования </vt:lpstr>
      <vt:lpstr>Особенности композиции </vt:lpstr>
      <vt:lpstr>Презентация PowerPoint</vt:lpstr>
      <vt:lpstr>Смысл кумулятивной сказки</vt:lpstr>
      <vt:lpstr>Сказки о животных </vt:lpstr>
      <vt:lpstr>Особенности стиля </vt:lpstr>
      <vt:lpstr>Визуализация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108</cp:revision>
  <dcterms:created xsi:type="dcterms:W3CDTF">2023-12-12T17:18:45Z</dcterms:created>
  <dcterms:modified xsi:type="dcterms:W3CDTF">2023-12-12T17:48:41Z</dcterms:modified>
</cp:coreProperties>
</file>