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EFB814-361D-4BA3-B47B-05D2AE6030FD}" v="215" dt="2024-01-31T18:15:11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FFB45B-37AB-40A0-94F0-01629B8160C8}" type="doc">
      <dgm:prSet loTypeId="urn:microsoft.com/office/officeart/2018/layout/CircleProcess" loCatId="simpleprocesssa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A5D0326-7DFC-42B5-82A8-9D5500DA7A62}">
      <dgm:prSet/>
      <dgm:spPr/>
      <dgm:t>
        <a:bodyPr/>
        <a:lstStyle/>
        <a:p>
          <a:r>
            <a:rPr lang="ru-RU" b="1" dirty="0">
              <a:latin typeface="Thames"/>
            </a:rPr>
            <a:t>Существует несколько видов загадок:</a:t>
          </a:r>
          <a:endParaRPr lang="en-US" dirty="0">
            <a:latin typeface="Thames"/>
          </a:endParaRPr>
        </a:p>
      </dgm:t>
    </dgm:pt>
    <dgm:pt modelId="{DA443D59-A154-42D4-80B6-4572FF5FD07A}" type="parTrans" cxnId="{89CFC25F-21BB-4829-A289-4C45FE06560A}">
      <dgm:prSet/>
      <dgm:spPr/>
      <dgm:t>
        <a:bodyPr/>
        <a:lstStyle/>
        <a:p>
          <a:endParaRPr lang="en-US"/>
        </a:p>
      </dgm:t>
    </dgm:pt>
    <dgm:pt modelId="{9A2BB165-339C-4CF7-9948-681443E20DE4}" type="sibTrans" cxnId="{89CFC25F-21BB-4829-A289-4C45FE06560A}">
      <dgm:prSet/>
      <dgm:spPr/>
      <dgm:t>
        <a:bodyPr/>
        <a:lstStyle/>
        <a:p>
          <a:endParaRPr lang="en-US"/>
        </a:p>
      </dgm:t>
    </dgm:pt>
    <dgm:pt modelId="{9150B885-18D8-433E-BF36-5B4F47A78153}">
      <dgm:prSet/>
      <dgm:spPr/>
      <dgm:t>
        <a:bodyPr/>
        <a:lstStyle/>
        <a:p>
          <a:r>
            <a:rPr lang="ru-RU" b="1" dirty="0">
              <a:latin typeface="Thames"/>
            </a:rPr>
            <a:t>загадки – сравнения,</a:t>
          </a:r>
          <a:r>
            <a:rPr lang="ru-RU" dirty="0">
              <a:latin typeface="Thames"/>
            </a:rPr>
            <a:t> где загадываемый предмет сравнивается с другим предметом, или явлением, на которое он похож, или чем-то отличается;</a:t>
          </a:r>
          <a:endParaRPr lang="en-US" dirty="0">
            <a:latin typeface="Thames"/>
          </a:endParaRPr>
        </a:p>
      </dgm:t>
    </dgm:pt>
    <dgm:pt modelId="{C4F024F7-E17D-4866-9EA9-99901D48FD66}" type="parTrans" cxnId="{321D3517-945F-436E-A5B1-E32452DA1E86}">
      <dgm:prSet/>
      <dgm:spPr/>
      <dgm:t>
        <a:bodyPr/>
        <a:lstStyle/>
        <a:p>
          <a:endParaRPr lang="en-US"/>
        </a:p>
      </dgm:t>
    </dgm:pt>
    <dgm:pt modelId="{E327D745-99B2-4041-B842-455A0B6B1C1A}" type="sibTrans" cxnId="{321D3517-945F-436E-A5B1-E32452DA1E86}">
      <dgm:prSet/>
      <dgm:spPr/>
      <dgm:t>
        <a:bodyPr/>
        <a:lstStyle/>
        <a:p>
          <a:endParaRPr lang="en-US"/>
        </a:p>
      </dgm:t>
    </dgm:pt>
    <dgm:pt modelId="{F71E12FB-74A4-487E-BA5E-3D28B149ADE0}">
      <dgm:prSet/>
      <dgm:spPr/>
      <dgm:t>
        <a:bodyPr/>
        <a:lstStyle/>
        <a:p>
          <a:r>
            <a:rPr lang="ru-RU" b="1" dirty="0">
              <a:latin typeface="Thames"/>
            </a:rPr>
            <a:t>загадки – описания,</a:t>
          </a:r>
          <a:r>
            <a:rPr lang="ru-RU" dirty="0">
              <a:latin typeface="Thames"/>
            </a:rPr>
            <a:t> где описывается какой-либо предмет или явление;</a:t>
          </a:r>
          <a:endParaRPr lang="en-US" dirty="0">
            <a:latin typeface="Thames"/>
          </a:endParaRPr>
        </a:p>
      </dgm:t>
    </dgm:pt>
    <dgm:pt modelId="{83E82935-3CBD-4B86-87D5-0B2CE04ED3CC}" type="parTrans" cxnId="{8E50D9E4-D7CC-47ED-BE48-C7D990C91BEC}">
      <dgm:prSet/>
      <dgm:spPr/>
      <dgm:t>
        <a:bodyPr/>
        <a:lstStyle/>
        <a:p>
          <a:endParaRPr lang="en-US"/>
        </a:p>
      </dgm:t>
    </dgm:pt>
    <dgm:pt modelId="{9405A6CD-B654-4B5C-8D16-3E950B77D8E6}" type="sibTrans" cxnId="{8E50D9E4-D7CC-47ED-BE48-C7D990C91BEC}">
      <dgm:prSet/>
      <dgm:spPr/>
      <dgm:t>
        <a:bodyPr/>
        <a:lstStyle/>
        <a:p>
          <a:endParaRPr lang="en-US"/>
        </a:p>
      </dgm:t>
    </dgm:pt>
    <dgm:pt modelId="{D78E562C-0B1B-45A9-8CF7-FF9907609D7B}">
      <dgm:prSet/>
      <dgm:spPr/>
      <dgm:t>
        <a:bodyPr/>
        <a:lstStyle/>
        <a:p>
          <a:r>
            <a:rPr lang="ru-RU" b="1" dirty="0">
              <a:latin typeface="Thames"/>
            </a:rPr>
            <a:t>комбинированные загадки </a:t>
          </a:r>
          <a:r>
            <a:rPr lang="ru-RU" dirty="0">
              <a:latin typeface="Thames"/>
            </a:rPr>
            <a:t>– это соединение загадок–описания с загадками–сравнения;</a:t>
          </a:r>
          <a:endParaRPr lang="en-US" dirty="0">
            <a:latin typeface="Thames"/>
          </a:endParaRPr>
        </a:p>
      </dgm:t>
    </dgm:pt>
    <dgm:pt modelId="{13BDE91B-CB61-4C0E-93F6-A8A3C86A85CD}" type="parTrans" cxnId="{C5690BB1-269A-431D-82D7-C9A978A49AE2}">
      <dgm:prSet/>
      <dgm:spPr/>
      <dgm:t>
        <a:bodyPr/>
        <a:lstStyle/>
        <a:p>
          <a:endParaRPr lang="en-US"/>
        </a:p>
      </dgm:t>
    </dgm:pt>
    <dgm:pt modelId="{98D0E6E3-F27B-46DE-8925-9AF2C0F3951F}" type="sibTrans" cxnId="{C5690BB1-269A-431D-82D7-C9A978A49AE2}">
      <dgm:prSet/>
      <dgm:spPr/>
      <dgm:t>
        <a:bodyPr/>
        <a:lstStyle/>
        <a:p>
          <a:endParaRPr lang="en-US"/>
        </a:p>
      </dgm:t>
    </dgm:pt>
    <dgm:pt modelId="{90E51C4F-4B47-4A2E-A46C-966C42E7C059}">
      <dgm:prSet/>
      <dgm:spPr/>
      <dgm:t>
        <a:bodyPr/>
        <a:lstStyle/>
        <a:p>
          <a:r>
            <a:rPr lang="ru-RU" b="1" dirty="0">
              <a:latin typeface="Thames"/>
            </a:rPr>
            <a:t>сюжетные загадки</a:t>
          </a:r>
          <a:r>
            <a:rPr lang="ru-RU" dirty="0">
              <a:latin typeface="Thames"/>
            </a:rPr>
            <a:t> — это загадки, сочиненные детьми с использованием логически-последовательного сюжета.</a:t>
          </a:r>
          <a:endParaRPr lang="en-US" dirty="0">
            <a:latin typeface="Thames"/>
          </a:endParaRPr>
        </a:p>
      </dgm:t>
    </dgm:pt>
    <dgm:pt modelId="{07471D03-5FFC-4E9D-94BC-3EBA5C43CD1C}" type="parTrans" cxnId="{3C51694D-C933-481A-9D68-FFD083772F2F}">
      <dgm:prSet/>
      <dgm:spPr/>
      <dgm:t>
        <a:bodyPr/>
        <a:lstStyle/>
        <a:p>
          <a:endParaRPr lang="en-US"/>
        </a:p>
      </dgm:t>
    </dgm:pt>
    <dgm:pt modelId="{6717A7BD-AB18-4336-889E-53D0452E1A2F}" type="sibTrans" cxnId="{3C51694D-C933-481A-9D68-FFD083772F2F}">
      <dgm:prSet/>
      <dgm:spPr/>
      <dgm:t>
        <a:bodyPr/>
        <a:lstStyle/>
        <a:p>
          <a:endParaRPr lang="en-US"/>
        </a:p>
      </dgm:t>
    </dgm:pt>
    <dgm:pt modelId="{D3394A14-200C-45FF-BF4D-B69CFE270FFB}" type="pres">
      <dgm:prSet presAssocID="{39FFB45B-37AB-40A0-94F0-01629B8160C8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D526915-E8DC-4BEE-A417-7E1F4E3B1589}" type="pres">
      <dgm:prSet presAssocID="{90E51C4F-4B47-4A2E-A46C-966C42E7C059}" presName="Accent5" presStyleCnt="0"/>
      <dgm:spPr/>
    </dgm:pt>
    <dgm:pt modelId="{B40A7113-A116-4541-8396-815664757B23}" type="pres">
      <dgm:prSet presAssocID="{90E51C4F-4B47-4A2E-A46C-966C42E7C059}" presName="Accent" presStyleLbl="node1" presStyleIdx="0" presStyleCnt="10"/>
      <dgm:spPr/>
    </dgm:pt>
    <dgm:pt modelId="{5C4DA181-E27F-456A-A848-11994FD05EFB}" type="pres">
      <dgm:prSet presAssocID="{90E51C4F-4B47-4A2E-A46C-966C42E7C059}" presName="ParentBackground5" presStyleCnt="0"/>
      <dgm:spPr/>
    </dgm:pt>
    <dgm:pt modelId="{18B3F7CD-F3D5-4291-8F31-1F53927A700E}" type="pres">
      <dgm:prSet presAssocID="{90E51C4F-4B47-4A2E-A46C-966C42E7C059}" presName="ParentBackground" presStyleLbl="node1" presStyleIdx="1" presStyleCnt="10"/>
      <dgm:spPr/>
    </dgm:pt>
    <dgm:pt modelId="{420114E3-FC8D-4A4A-B8B0-7F11811A7C4C}" type="pres">
      <dgm:prSet presAssocID="{90E51C4F-4B47-4A2E-A46C-966C42E7C059}" presName="Parent5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F461EFF8-5F6D-4BCE-B5D8-1D847D8EECB0}" type="pres">
      <dgm:prSet presAssocID="{D78E562C-0B1B-45A9-8CF7-FF9907609D7B}" presName="Accent4" presStyleCnt="0"/>
      <dgm:spPr/>
    </dgm:pt>
    <dgm:pt modelId="{AA86E444-4B74-45BB-9084-C4FA40488DAE}" type="pres">
      <dgm:prSet presAssocID="{D78E562C-0B1B-45A9-8CF7-FF9907609D7B}" presName="Accent" presStyleLbl="node1" presStyleIdx="2" presStyleCnt="10"/>
      <dgm:spPr/>
    </dgm:pt>
    <dgm:pt modelId="{3FC1495E-78AE-4156-BD56-D7B96DFCFACF}" type="pres">
      <dgm:prSet presAssocID="{D78E562C-0B1B-45A9-8CF7-FF9907609D7B}" presName="ParentBackground4" presStyleCnt="0"/>
      <dgm:spPr/>
    </dgm:pt>
    <dgm:pt modelId="{B5E84A1B-3731-4B62-9767-B33692DDE08E}" type="pres">
      <dgm:prSet presAssocID="{D78E562C-0B1B-45A9-8CF7-FF9907609D7B}" presName="ParentBackground" presStyleLbl="node1" presStyleIdx="3" presStyleCnt="10"/>
      <dgm:spPr/>
    </dgm:pt>
    <dgm:pt modelId="{9FB1098A-AA91-4ADE-B69F-ADB0F1965FCA}" type="pres">
      <dgm:prSet presAssocID="{D78E562C-0B1B-45A9-8CF7-FF9907609D7B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D3D83093-9B70-4615-95FC-72406ED52966}" type="pres">
      <dgm:prSet presAssocID="{F71E12FB-74A4-487E-BA5E-3D28B149ADE0}" presName="Accent3" presStyleCnt="0"/>
      <dgm:spPr/>
    </dgm:pt>
    <dgm:pt modelId="{DCDBFADF-7189-48CA-90FA-83D16FDD937F}" type="pres">
      <dgm:prSet presAssocID="{F71E12FB-74A4-487E-BA5E-3D28B149ADE0}" presName="Accent" presStyleLbl="node1" presStyleIdx="4" presStyleCnt="10"/>
      <dgm:spPr/>
    </dgm:pt>
    <dgm:pt modelId="{D492417A-27F5-4128-B586-F2C8A27BA698}" type="pres">
      <dgm:prSet presAssocID="{F71E12FB-74A4-487E-BA5E-3D28B149ADE0}" presName="ParentBackground3" presStyleCnt="0"/>
      <dgm:spPr/>
    </dgm:pt>
    <dgm:pt modelId="{CB774A6D-09C3-4181-95C0-2EE5DE409A41}" type="pres">
      <dgm:prSet presAssocID="{F71E12FB-74A4-487E-BA5E-3D28B149ADE0}" presName="ParentBackground" presStyleLbl="node1" presStyleIdx="5" presStyleCnt="10"/>
      <dgm:spPr/>
    </dgm:pt>
    <dgm:pt modelId="{FAF7D655-A608-4558-8A94-892A09D5CCFD}" type="pres">
      <dgm:prSet presAssocID="{F71E12FB-74A4-487E-BA5E-3D28B149ADE0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08336472-974A-47F4-95C6-C39235B2406B}" type="pres">
      <dgm:prSet presAssocID="{9150B885-18D8-433E-BF36-5B4F47A78153}" presName="Accent2" presStyleCnt="0"/>
      <dgm:spPr/>
    </dgm:pt>
    <dgm:pt modelId="{193263C3-41BB-4A39-950D-A52D918FC412}" type="pres">
      <dgm:prSet presAssocID="{9150B885-18D8-433E-BF36-5B4F47A78153}" presName="Accent" presStyleLbl="node1" presStyleIdx="6" presStyleCnt="10"/>
      <dgm:spPr/>
    </dgm:pt>
    <dgm:pt modelId="{F4DD244D-8371-45F6-B465-27E4115100D8}" type="pres">
      <dgm:prSet presAssocID="{9150B885-18D8-433E-BF36-5B4F47A78153}" presName="ParentBackground2" presStyleCnt="0"/>
      <dgm:spPr/>
    </dgm:pt>
    <dgm:pt modelId="{5E23FD32-16AE-45B3-AAAD-F5BA84D62CAB}" type="pres">
      <dgm:prSet presAssocID="{9150B885-18D8-433E-BF36-5B4F47A78153}" presName="ParentBackground" presStyleLbl="node1" presStyleIdx="7" presStyleCnt="10"/>
      <dgm:spPr/>
    </dgm:pt>
    <dgm:pt modelId="{A2F8BBCB-6947-499F-8F14-7CABB7AD9F83}" type="pres">
      <dgm:prSet presAssocID="{9150B885-18D8-433E-BF36-5B4F47A78153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CE6B7D26-BE7E-4194-B638-500784ECB734}" type="pres">
      <dgm:prSet presAssocID="{CA5D0326-7DFC-42B5-82A8-9D5500DA7A62}" presName="Accent1" presStyleCnt="0"/>
      <dgm:spPr/>
    </dgm:pt>
    <dgm:pt modelId="{5D8FD331-45F8-4852-B8E9-804E3DD765F0}" type="pres">
      <dgm:prSet presAssocID="{CA5D0326-7DFC-42B5-82A8-9D5500DA7A62}" presName="Accent" presStyleLbl="node1" presStyleIdx="8" presStyleCnt="10"/>
      <dgm:spPr/>
    </dgm:pt>
    <dgm:pt modelId="{122E190B-4D06-443D-BDD0-DCC9F0AF7522}" type="pres">
      <dgm:prSet presAssocID="{CA5D0326-7DFC-42B5-82A8-9D5500DA7A62}" presName="ParentBackground1" presStyleCnt="0"/>
      <dgm:spPr/>
    </dgm:pt>
    <dgm:pt modelId="{B803B6D8-FC66-4BEE-8E3B-5D32D4E2D616}" type="pres">
      <dgm:prSet presAssocID="{CA5D0326-7DFC-42B5-82A8-9D5500DA7A62}" presName="ParentBackground" presStyleLbl="node1" presStyleIdx="9" presStyleCnt="10"/>
      <dgm:spPr/>
    </dgm:pt>
    <dgm:pt modelId="{844B2AF8-93AB-47A5-BD25-92A0B8F2ACA5}" type="pres">
      <dgm:prSet presAssocID="{CA5D0326-7DFC-42B5-82A8-9D5500DA7A62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9A68D506-F0A1-47D2-BE3E-045FDBADCE17}" type="presOf" srcId="{D78E562C-0B1B-45A9-8CF7-FF9907609D7B}" destId="{B5E84A1B-3731-4B62-9767-B33692DDE08E}" srcOrd="0" destOrd="0" presId="urn:microsoft.com/office/officeart/2018/layout/CircleProcess"/>
    <dgm:cxn modelId="{9872C311-8119-4B43-AA49-5FDDC2BAACB5}" type="presOf" srcId="{F71E12FB-74A4-487E-BA5E-3D28B149ADE0}" destId="{CB774A6D-09C3-4181-95C0-2EE5DE409A41}" srcOrd="0" destOrd="0" presId="urn:microsoft.com/office/officeart/2018/layout/CircleProcess"/>
    <dgm:cxn modelId="{321D3517-945F-436E-A5B1-E32452DA1E86}" srcId="{39FFB45B-37AB-40A0-94F0-01629B8160C8}" destId="{9150B885-18D8-433E-BF36-5B4F47A78153}" srcOrd="1" destOrd="0" parTransId="{C4F024F7-E17D-4866-9EA9-99901D48FD66}" sibTransId="{E327D745-99B2-4041-B842-455A0B6B1C1A}"/>
    <dgm:cxn modelId="{89CFC25F-21BB-4829-A289-4C45FE06560A}" srcId="{39FFB45B-37AB-40A0-94F0-01629B8160C8}" destId="{CA5D0326-7DFC-42B5-82A8-9D5500DA7A62}" srcOrd="0" destOrd="0" parTransId="{DA443D59-A154-42D4-80B6-4572FF5FD07A}" sibTransId="{9A2BB165-339C-4CF7-9948-681443E20DE4}"/>
    <dgm:cxn modelId="{DE5A024B-9315-4AE7-8C1D-F6B449AD9FCB}" type="presOf" srcId="{9150B885-18D8-433E-BF36-5B4F47A78153}" destId="{A2F8BBCB-6947-499F-8F14-7CABB7AD9F83}" srcOrd="1" destOrd="0" presId="urn:microsoft.com/office/officeart/2018/layout/CircleProcess"/>
    <dgm:cxn modelId="{3C51694D-C933-481A-9D68-FFD083772F2F}" srcId="{39FFB45B-37AB-40A0-94F0-01629B8160C8}" destId="{90E51C4F-4B47-4A2E-A46C-966C42E7C059}" srcOrd="4" destOrd="0" parTransId="{07471D03-5FFC-4E9D-94BC-3EBA5C43CD1C}" sibTransId="{6717A7BD-AB18-4336-889E-53D0452E1A2F}"/>
    <dgm:cxn modelId="{D364F86E-8DE7-4FC5-8CC5-E71DE4DED5B6}" type="presOf" srcId="{D78E562C-0B1B-45A9-8CF7-FF9907609D7B}" destId="{9FB1098A-AA91-4ADE-B69F-ADB0F1965FCA}" srcOrd="1" destOrd="0" presId="urn:microsoft.com/office/officeart/2018/layout/CircleProcess"/>
    <dgm:cxn modelId="{16D55D84-A2DC-4597-9A74-D73861D3B1F3}" type="presOf" srcId="{90E51C4F-4B47-4A2E-A46C-966C42E7C059}" destId="{18B3F7CD-F3D5-4291-8F31-1F53927A700E}" srcOrd="0" destOrd="0" presId="urn:microsoft.com/office/officeart/2018/layout/CircleProcess"/>
    <dgm:cxn modelId="{6E841D8D-AF4E-4447-8994-78198AC4763F}" type="presOf" srcId="{39FFB45B-37AB-40A0-94F0-01629B8160C8}" destId="{D3394A14-200C-45FF-BF4D-B69CFE270FFB}" srcOrd="0" destOrd="0" presId="urn:microsoft.com/office/officeart/2018/layout/CircleProcess"/>
    <dgm:cxn modelId="{C3652D96-2BF8-4810-A6C8-684FB4CC80F5}" type="presOf" srcId="{90E51C4F-4B47-4A2E-A46C-966C42E7C059}" destId="{420114E3-FC8D-4A4A-B8B0-7F11811A7C4C}" srcOrd="1" destOrd="0" presId="urn:microsoft.com/office/officeart/2018/layout/CircleProcess"/>
    <dgm:cxn modelId="{EDEA1BA7-D32B-4252-91CB-EC9FF861A4B8}" type="presOf" srcId="{F71E12FB-74A4-487E-BA5E-3D28B149ADE0}" destId="{FAF7D655-A608-4558-8A94-892A09D5CCFD}" srcOrd="1" destOrd="0" presId="urn:microsoft.com/office/officeart/2018/layout/CircleProcess"/>
    <dgm:cxn modelId="{C5690BB1-269A-431D-82D7-C9A978A49AE2}" srcId="{39FFB45B-37AB-40A0-94F0-01629B8160C8}" destId="{D78E562C-0B1B-45A9-8CF7-FF9907609D7B}" srcOrd="3" destOrd="0" parTransId="{13BDE91B-CB61-4C0E-93F6-A8A3C86A85CD}" sibTransId="{98D0E6E3-F27B-46DE-8925-9AF2C0F3951F}"/>
    <dgm:cxn modelId="{A17A1ACF-5414-412E-BA3D-9D600188FA3D}" type="presOf" srcId="{CA5D0326-7DFC-42B5-82A8-9D5500DA7A62}" destId="{B803B6D8-FC66-4BEE-8E3B-5D32D4E2D616}" srcOrd="0" destOrd="0" presId="urn:microsoft.com/office/officeart/2018/layout/CircleProcess"/>
    <dgm:cxn modelId="{8E50D9E4-D7CC-47ED-BE48-C7D990C91BEC}" srcId="{39FFB45B-37AB-40A0-94F0-01629B8160C8}" destId="{F71E12FB-74A4-487E-BA5E-3D28B149ADE0}" srcOrd="2" destOrd="0" parTransId="{83E82935-3CBD-4B86-87D5-0B2CE04ED3CC}" sibTransId="{9405A6CD-B654-4B5C-8D16-3E950B77D8E6}"/>
    <dgm:cxn modelId="{3FD44EE8-CAD3-49A0-9A2E-EF0A3CEAF690}" type="presOf" srcId="{9150B885-18D8-433E-BF36-5B4F47A78153}" destId="{5E23FD32-16AE-45B3-AAAD-F5BA84D62CAB}" srcOrd="0" destOrd="0" presId="urn:microsoft.com/office/officeart/2018/layout/CircleProcess"/>
    <dgm:cxn modelId="{29AB04FA-6C9E-4DCB-A67B-5AD6E488F44F}" type="presOf" srcId="{CA5D0326-7DFC-42B5-82A8-9D5500DA7A62}" destId="{844B2AF8-93AB-47A5-BD25-92A0B8F2ACA5}" srcOrd="1" destOrd="0" presId="urn:microsoft.com/office/officeart/2018/layout/CircleProcess"/>
    <dgm:cxn modelId="{A136126B-A3FF-4847-B2DC-45954D291EBE}" type="presParOf" srcId="{D3394A14-200C-45FF-BF4D-B69CFE270FFB}" destId="{5D526915-E8DC-4BEE-A417-7E1F4E3B1589}" srcOrd="0" destOrd="0" presId="urn:microsoft.com/office/officeart/2018/layout/CircleProcess"/>
    <dgm:cxn modelId="{1C75B6AD-AFBB-4166-B5B7-86CC14DF0FE0}" type="presParOf" srcId="{5D526915-E8DC-4BEE-A417-7E1F4E3B1589}" destId="{B40A7113-A116-4541-8396-815664757B23}" srcOrd="0" destOrd="0" presId="urn:microsoft.com/office/officeart/2018/layout/CircleProcess"/>
    <dgm:cxn modelId="{276196DC-B72E-438E-B530-B19D40F20F06}" type="presParOf" srcId="{D3394A14-200C-45FF-BF4D-B69CFE270FFB}" destId="{5C4DA181-E27F-456A-A848-11994FD05EFB}" srcOrd="1" destOrd="0" presId="urn:microsoft.com/office/officeart/2018/layout/CircleProcess"/>
    <dgm:cxn modelId="{CDBDD694-15B9-44CB-B084-DD53793AFDD9}" type="presParOf" srcId="{5C4DA181-E27F-456A-A848-11994FD05EFB}" destId="{18B3F7CD-F3D5-4291-8F31-1F53927A700E}" srcOrd="0" destOrd="0" presId="urn:microsoft.com/office/officeart/2018/layout/CircleProcess"/>
    <dgm:cxn modelId="{F1B0C21E-7EEC-47E6-BBDA-EE299B985B1E}" type="presParOf" srcId="{D3394A14-200C-45FF-BF4D-B69CFE270FFB}" destId="{420114E3-FC8D-4A4A-B8B0-7F11811A7C4C}" srcOrd="2" destOrd="0" presId="urn:microsoft.com/office/officeart/2018/layout/CircleProcess"/>
    <dgm:cxn modelId="{D9C15B98-B12C-4A4A-8749-545A4D19EACA}" type="presParOf" srcId="{D3394A14-200C-45FF-BF4D-B69CFE270FFB}" destId="{F461EFF8-5F6D-4BCE-B5D8-1D847D8EECB0}" srcOrd="3" destOrd="0" presId="urn:microsoft.com/office/officeart/2018/layout/CircleProcess"/>
    <dgm:cxn modelId="{BD8395F8-BDCB-48AF-AA3B-325F4FD3CCA3}" type="presParOf" srcId="{F461EFF8-5F6D-4BCE-B5D8-1D847D8EECB0}" destId="{AA86E444-4B74-45BB-9084-C4FA40488DAE}" srcOrd="0" destOrd="0" presId="urn:microsoft.com/office/officeart/2018/layout/CircleProcess"/>
    <dgm:cxn modelId="{26E8B128-B3A2-4BE2-A869-F5B392EE574B}" type="presParOf" srcId="{D3394A14-200C-45FF-BF4D-B69CFE270FFB}" destId="{3FC1495E-78AE-4156-BD56-D7B96DFCFACF}" srcOrd="4" destOrd="0" presId="urn:microsoft.com/office/officeart/2018/layout/CircleProcess"/>
    <dgm:cxn modelId="{398C1475-E0F5-4A2E-9FEA-3887D3DB3A3F}" type="presParOf" srcId="{3FC1495E-78AE-4156-BD56-D7B96DFCFACF}" destId="{B5E84A1B-3731-4B62-9767-B33692DDE08E}" srcOrd="0" destOrd="0" presId="urn:microsoft.com/office/officeart/2018/layout/CircleProcess"/>
    <dgm:cxn modelId="{E6C8B705-328C-4DCE-86A2-6D21EDB0F9C1}" type="presParOf" srcId="{D3394A14-200C-45FF-BF4D-B69CFE270FFB}" destId="{9FB1098A-AA91-4ADE-B69F-ADB0F1965FCA}" srcOrd="5" destOrd="0" presId="urn:microsoft.com/office/officeart/2018/layout/CircleProcess"/>
    <dgm:cxn modelId="{2296C16C-F8C6-4DAE-85DC-34E477B65A03}" type="presParOf" srcId="{D3394A14-200C-45FF-BF4D-B69CFE270FFB}" destId="{D3D83093-9B70-4615-95FC-72406ED52966}" srcOrd="6" destOrd="0" presId="urn:microsoft.com/office/officeart/2018/layout/CircleProcess"/>
    <dgm:cxn modelId="{E2DB8A31-FCAD-42E9-ACA5-09E37852AC7D}" type="presParOf" srcId="{D3D83093-9B70-4615-95FC-72406ED52966}" destId="{DCDBFADF-7189-48CA-90FA-83D16FDD937F}" srcOrd="0" destOrd="0" presId="urn:microsoft.com/office/officeart/2018/layout/CircleProcess"/>
    <dgm:cxn modelId="{7832E0C2-8746-49A7-B4AE-555268FA1C20}" type="presParOf" srcId="{D3394A14-200C-45FF-BF4D-B69CFE270FFB}" destId="{D492417A-27F5-4128-B586-F2C8A27BA698}" srcOrd="7" destOrd="0" presId="urn:microsoft.com/office/officeart/2018/layout/CircleProcess"/>
    <dgm:cxn modelId="{A3E8CF93-6D57-4A1D-9973-33D29220EF51}" type="presParOf" srcId="{D492417A-27F5-4128-B586-F2C8A27BA698}" destId="{CB774A6D-09C3-4181-95C0-2EE5DE409A41}" srcOrd="0" destOrd="0" presId="urn:microsoft.com/office/officeart/2018/layout/CircleProcess"/>
    <dgm:cxn modelId="{77C465EC-F29B-410C-BAF9-6383830759A1}" type="presParOf" srcId="{D3394A14-200C-45FF-BF4D-B69CFE270FFB}" destId="{FAF7D655-A608-4558-8A94-892A09D5CCFD}" srcOrd="8" destOrd="0" presId="urn:microsoft.com/office/officeart/2018/layout/CircleProcess"/>
    <dgm:cxn modelId="{586B1CAC-1AC7-4136-B35C-2A13DA9B08C4}" type="presParOf" srcId="{D3394A14-200C-45FF-BF4D-B69CFE270FFB}" destId="{08336472-974A-47F4-95C6-C39235B2406B}" srcOrd="9" destOrd="0" presId="urn:microsoft.com/office/officeart/2018/layout/CircleProcess"/>
    <dgm:cxn modelId="{3B70342C-5C77-4C06-B242-B89A84F7480D}" type="presParOf" srcId="{08336472-974A-47F4-95C6-C39235B2406B}" destId="{193263C3-41BB-4A39-950D-A52D918FC412}" srcOrd="0" destOrd="0" presId="urn:microsoft.com/office/officeart/2018/layout/CircleProcess"/>
    <dgm:cxn modelId="{431CD51C-F662-4FD6-8441-B1ACE74C4E15}" type="presParOf" srcId="{D3394A14-200C-45FF-BF4D-B69CFE270FFB}" destId="{F4DD244D-8371-45F6-B465-27E4115100D8}" srcOrd="10" destOrd="0" presId="urn:microsoft.com/office/officeart/2018/layout/CircleProcess"/>
    <dgm:cxn modelId="{70524460-81DD-4DEB-BBCD-3BADCAA21944}" type="presParOf" srcId="{F4DD244D-8371-45F6-B465-27E4115100D8}" destId="{5E23FD32-16AE-45B3-AAAD-F5BA84D62CAB}" srcOrd="0" destOrd="0" presId="urn:microsoft.com/office/officeart/2018/layout/CircleProcess"/>
    <dgm:cxn modelId="{0532DFD8-4F5B-4431-9765-86B148E0BF56}" type="presParOf" srcId="{D3394A14-200C-45FF-BF4D-B69CFE270FFB}" destId="{A2F8BBCB-6947-499F-8F14-7CABB7AD9F83}" srcOrd="11" destOrd="0" presId="urn:microsoft.com/office/officeart/2018/layout/CircleProcess"/>
    <dgm:cxn modelId="{AF1C4634-B689-4AE3-9F10-1B23F87D8480}" type="presParOf" srcId="{D3394A14-200C-45FF-BF4D-B69CFE270FFB}" destId="{CE6B7D26-BE7E-4194-B638-500784ECB734}" srcOrd="12" destOrd="0" presId="urn:microsoft.com/office/officeart/2018/layout/CircleProcess"/>
    <dgm:cxn modelId="{AAB048B0-5E06-4779-A915-F7D2D09ECAE4}" type="presParOf" srcId="{CE6B7D26-BE7E-4194-B638-500784ECB734}" destId="{5D8FD331-45F8-4852-B8E9-804E3DD765F0}" srcOrd="0" destOrd="0" presId="urn:microsoft.com/office/officeart/2018/layout/CircleProcess"/>
    <dgm:cxn modelId="{1EBFAAF7-6BA0-4AE1-950D-9806543194DC}" type="presParOf" srcId="{D3394A14-200C-45FF-BF4D-B69CFE270FFB}" destId="{122E190B-4D06-443D-BDD0-DCC9F0AF7522}" srcOrd="13" destOrd="0" presId="urn:microsoft.com/office/officeart/2018/layout/CircleProcess"/>
    <dgm:cxn modelId="{52AFA7B2-496C-411F-A23E-C7ECB2CFE46C}" type="presParOf" srcId="{122E190B-4D06-443D-BDD0-DCC9F0AF7522}" destId="{B803B6D8-FC66-4BEE-8E3B-5D32D4E2D616}" srcOrd="0" destOrd="0" presId="urn:microsoft.com/office/officeart/2018/layout/CircleProcess"/>
    <dgm:cxn modelId="{FEA4AB32-82EA-49FB-BC31-EFD369C89852}" type="presParOf" srcId="{D3394A14-200C-45FF-BF4D-B69CFE270FFB}" destId="{844B2AF8-93AB-47A5-BD25-92A0B8F2ACA5}" srcOrd="14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994EB0-D6B3-4CEC-A4EB-6AEB217AD18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3142362-F75F-472A-B365-0C4CC295B60A}">
      <dgm:prSet/>
      <dgm:spPr/>
      <dgm:t>
        <a:bodyPr/>
        <a:lstStyle/>
        <a:p>
          <a:r>
            <a:rPr lang="ru-RU" b="1" dirty="0">
              <a:latin typeface="Thames"/>
            </a:rPr>
            <a:t>Значение загадок:</a:t>
          </a:r>
          <a:endParaRPr lang="en-US" dirty="0">
            <a:latin typeface="Thames"/>
          </a:endParaRPr>
        </a:p>
      </dgm:t>
    </dgm:pt>
    <dgm:pt modelId="{FEAECBD4-6879-4513-8F50-ACE2BF5FD6B7}" type="parTrans" cxnId="{AC350237-9429-4E93-954E-7048158757D9}">
      <dgm:prSet/>
      <dgm:spPr/>
      <dgm:t>
        <a:bodyPr/>
        <a:lstStyle/>
        <a:p>
          <a:endParaRPr lang="en-US"/>
        </a:p>
      </dgm:t>
    </dgm:pt>
    <dgm:pt modelId="{EF5D96E5-BF02-4F17-B7FB-2C64C5B4B473}" type="sibTrans" cxnId="{AC350237-9429-4E93-954E-7048158757D9}">
      <dgm:prSet/>
      <dgm:spPr/>
      <dgm:t>
        <a:bodyPr/>
        <a:lstStyle/>
        <a:p>
          <a:endParaRPr lang="en-US"/>
        </a:p>
      </dgm:t>
    </dgm:pt>
    <dgm:pt modelId="{860A52D7-FB52-4915-A5CA-AFF654DD01AB}">
      <dgm:prSet/>
      <dgm:spPr/>
      <dgm:t>
        <a:bodyPr/>
        <a:lstStyle/>
        <a:p>
          <a:r>
            <a:rPr lang="ru-RU" dirty="0">
              <a:latin typeface="Thames"/>
            </a:rPr>
            <a:t>Загадки позволяют эффективно упражнять ум, развивать мыслительные способности. Способствуют активному развитию образности речи, обогащают словарь углубляя и уточняя знания о предмете. Помогают овладеть образностью слов. Помогают усвоить знания о словообразовании, развивают поэтический слух и поэтическое восприятие окружающего мира.</a:t>
          </a:r>
          <a:endParaRPr lang="en-US" dirty="0">
            <a:latin typeface="Thames"/>
          </a:endParaRPr>
        </a:p>
      </dgm:t>
    </dgm:pt>
    <dgm:pt modelId="{22204673-07DC-4270-AE77-F83A78F8D133}" type="parTrans" cxnId="{A42DFF53-272B-44F1-A225-5D7774100CA3}">
      <dgm:prSet/>
      <dgm:spPr/>
      <dgm:t>
        <a:bodyPr/>
        <a:lstStyle/>
        <a:p>
          <a:endParaRPr lang="en-US"/>
        </a:p>
      </dgm:t>
    </dgm:pt>
    <dgm:pt modelId="{FBE137F9-4879-4A17-8C3D-B5A057DE94E2}" type="sibTrans" cxnId="{A42DFF53-272B-44F1-A225-5D7774100CA3}">
      <dgm:prSet/>
      <dgm:spPr/>
      <dgm:t>
        <a:bodyPr/>
        <a:lstStyle/>
        <a:p>
          <a:endParaRPr lang="en-US"/>
        </a:p>
      </dgm:t>
    </dgm:pt>
    <dgm:pt modelId="{7091AD09-67EF-4C8E-B6D7-ECA742AB5FAB}" type="pres">
      <dgm:prSet presAssocID="{9A994EB0-D6B3-4CEC-A4EB-6AEB217AD18F}" presName="root" presStyleCnt="0">
        <dgm:presLayoutVars>
          <dgm:dir/>
          <dgm:resizeHandles val="exact"/>
        </dgm:presLayoutVars>
      </dgm:prSet>
      <dgm:spPr/>
    </dgm:pt>
    <dgm:pt modelId="{8B8AAC96-41A5-45BF-B435-BEA4F12D91CE}" type="pres">
      <dgm:prSet presAssocID="{B3142362-F75F-472A-B365-0C4CC295B60A}" presName="compNode" presStyleCnt="0"/>
      <dgm:spPr/>
    </dgm:pt>
    <dgm:pt modelId="{ED069568-DC66-4970-BC7E-36D478D9916C}" type="pres">
      <dgm:prSet presAssocID="{B3142362-F75F-472A-B365-0C4CC295B60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BBB63954-9817-4BCE-84C7-5B3D8F2B362D}" type="pres">
      <dgm:prSet presAssocID="{B3142362-F75F-472A-B365-0C4CC295B60A}" presName="spaceRect" presStyleCnt="0"/>
      <dgm:spPr/>
    </dgm:pt>
    <dgm:pt modelId="{24D643E9-D62E-4DCD-9574-95E7E8C08395}" type="pres">
      <dgm:prSet presAssocID="{B3142362-F75F-472A-B365-0C4CC295B60A}" presName="textRect" presStyleLbl="revTx" presStyleIdx="0" presStyleCnt="2">
        <dgm:presLayoutVars>
          <dgm:chMax val="1"/>
          <dgm:chPref val="1"/>
        </dgm:presLayoutVars>
      </dgm:prSet>
      <dgm:spPr/>
    </dgm:pt>
    <dgm:pt modelId="{E589F282-6C14-4D40-9936-6BB56E203323}" type="pres">
      <dgm:prSet presAssocID="{EF5D96E5-BF02-4F17-B7FB-2C64C5B4B473}" presName="sibTrans" presStyleCnt="0"/>
      <dgm:spPr/>
    </dgm:pt>
    <dgm:pt modelId="{88DB38B0-20C0-49D5-981A-BA083343DEEB}" type="pres">
      <dgm:prSet presAssocID="{860A52D7-FB52-4915-A5CA-AFF654DD01AB}" presName="compNode" presStyleCnt="0"/>
      <dgm:spPr/>
    </dgm:pt>
    <dgm:pt modelId="{497076D7-0A33-4DCA-BC42-E1F45E26CCE8}" type="pres">
      <dgm:prSet presAssocID="{860A52D7-FB52-4915-A5CA-AFF654DD01A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A5AA868-A879-44E7-BC53-D0C265A51E6B}" type="pres">
      <dgm:prSet presAssocID="{860A52D7-FB52-4915-A5CA-AFF654DD01AB}" presName="spaceRect" presStyleCnt="0"/>
      <dgm:spPr/>
    </dgm:pt>
    <dgm:pt modelId="{2CF5DBCB-1DC5-4694-A684-D19352CEB5E7}" type="pres">
      <dgm:prSet presAssocID="{860A52D7-FB52-4915-A5CA-AFF654DD01A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C350237-9429-4E93-954E-7048158757D9}" srcId="{9A994EB0-D6B3-4CEC-A4EB-6AEB217AD18F}" destId="{B3142362-F75F-472A-B365-0C4CC295B60A}" srcOrd="0" destOrd="0" parTransId="{FEAECBD4-6879-4513-8F50-ACE2BF5FD6B7}" sibTransId="{EF5D96E5-BF02-4F17-B7FB-2C64C5B4B473}"/>
    <dgm:cxn modelId="{A42DFF53-272B-44F1-A225-5D7774100CA3}" srcId="{9A994EB0-D6B3-4CEC-A4EB-6AEB217AD18F}" destId="{860A52D7-FB52-4915-A5CA-AFF654DD01AB}" srcOrd="1" destOrd="0" parTransId="{22204673-07DC-4270-AE77-F83A78F8D133}" sibTransId="{FBE137F9-4879-4A17-8C3D-B5A057DE94E2}"/>
    <dgm:cxn modelId="{5B500590-0B45-4E46-8E7F-43C5DE209A70}" type="presOf" srcId="{860A52D7-FB52-4915-A5CA-AFF654DD01AB}" destId="{2CF5DBCB-1DC5-4694-A684-D19352CEB5E7}" srcOrd="0" destOrd="0" presId="urn:microsoft.com/office/officeart/2018/2/layout/IconLabelList"/>
    <dgm:cxn modelId="{C1163CEB-4924-4A59-819D-C2375EBB2417}" type="presOf" srcId="{9A994EB0-D6B3-4CEC-A4EB-6AEB217AD18F}" destId="{7091AD09-67EF-4C8E-B6D7-ECA742AB5FAB}" srcOrd="0" destOrd="0" presId="urn:microsoft.com/office/officeart/2018/2/layout/IconLabelList"/>
    <dgm:cxn modelId="{84D4A7F8-AD0A-40DE-BEC6-4BBD09F2973A}" type="presOf" srcId="{B3142362-F75F-472A-B365-0C4CC295B60A}" destId="{24D643E9-D62E-4DCD-9574-95E7E8C08395}" srcOrd="0" destOrd="0" presId="urn:microsoft.com/office/officeart/2018/2/layout/IconLabelList"/>
    <dgm:cxn modelId="{FA65E273-6A51-459D-963C-AFFB503C071F}" type="presParOf" srcId="{7091AD09-67EF-4C8E-B6D7-ECA742AB5FAB}" destId="{8B8AAC96-41A5-45BF-B435-BEA4F12D91CE}" srcOrd="0" destOrd="0" presId="urn:microsoft.com/office/officeart/2018/2/layout/IconLabelList"/>
    <dgm:cxn modelId="{E4B0E78E-4A07-4F53-B764-76690A3D9CF2}" type="presParOf" srcId="{8B8AAC96-41A5-45BF-B435-BEA4F12D91CE}" destId="{ED069568-DC66-4970-BC7E-36D478D9916C}" srcOrd="0" destOrd="0" presId="urn:microsoft.com/office/officeart/2018/2/layout/IconLabelList"/>
    <dgm:cxn modelId="{7A832BE6-2E13-4B42-AB94-CB6954EA6195}" type="presParOf" srcId="{8B8AAC96-41A5-45BF-B435-BEA4F12D91CE}" destId="{BBB63954-9817-4BCE-84C7-5B3D8F2B362D}" srcOrd="1" destOrd="0" presId="urn:microsoft.com/office/officeart/2018/2/layout/IconLabelList"/>
    <dgm:cxn modelId="{0CD1AEFA-B33C-451D-8899-9F44ECEBCE7A}" type="presParOf" srcId="{8B8AAC96-41A5-45BF-B435-BEA4F12D91CE}" destId="{24D643E9-D62E-4DCD-9574-95E7E8C08395}" srcOrd="2" destOrd="0" presId="urn:microsoft.com/office/officeart/2018/2/layout/IconLabelList"/>
    <dgm:cxn modelId="{50EA9B34-8F9C-4EF2-A807-7675F9415E12}" type="presParOf" srcId="{7091AD09-67EF-4C8E-B6D7-ECA742AB5FAB}" destId="{E589F282-6C14-4D40-9936-6BB56E203323}" srcOrd="1" destOrd="0" presId="urn:microsoft.com/office/officeart/2018/2/layout/IconLabelList"/>
    <dgm:cxn modelId="{BB0117C1-7392-457E-B3FF-13B777432CDF}" type="presParOf" srcId="{7091AD09-67EF-4C8E-B6D7-ECA742AB5FAB}" destId="{88DB38B0-20C0-49D5-981A-BA083343DEEB}" srcOrd="2" destOrd="0" presId="urn:microsoft.com/office/officeart/2018/2/layout/IconLabelList"/>
    <dgm:cxn modelId="{96C4FD22-498D-47B0-AC83-8E09F7B0EBCD}" type="presParOf" srcId="{88DB38B0-20C0-49D5-981A-BA083343DEEB}" destId="{497076D7-0A33-4DCA-BC42-E1F45E26CCE8}" srcOrd="0" destOrd="0" presId="urn:microsoft.com/office/officeart/2018/2/layout/IconLabelList"/>
    <dgm:cxn modelId="{1CFDF607-F616-4251-8641-2C8807BBC938}" type="presParOf" srcId="{88DB38B0-20C0-49D5-981A-BA083343DEEB}" destId="{CA5AA868-A879-44E7-BC53-D0C265A51E6B}" srcOrd="1" destOrd="0" presId="urn:microsoft.com/office/officeart/2018/2/layout/IconLabelList"/>
    <dgm:cxn modelId="{EB655FD9-A21F-4D89-AC71-0BA5CB3C1140}" type="presParOf" srcId="{88DB38B0-20C0-49D5-981A-BA083343DEEB}" destId="{2CF5DBCB-1DC5-4694-A684-D19352CEB5E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4CD860-9CFE-4A6B-B34D-631295491AF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C70EB66-0EB0-4155-A8B7-DB67668177A1}">
      <dgm:prSet/>
      <dgm:spPr/>
      <dgm:t>
        <a:bodyPr/>
        <a:lstStyle/>
        <a:p>
          <a:endParaRPr lang="ru-RU" b="1" dirty="0">
            <a:latin typeface="Thames"/>
          </a:endParaRPr>
        </a:p>
      </dgm:t>
    </dgm:pt>
    <dgm:pt modelId="{B0610944-E605-439E-94EB-31BC252EE094}" type="parTrans" cxnId="{FE2FC54B-D2AB-44A9-A9D4-783ECFE9A492}">
      <dgm:prSet/>
      <dgm:spPr/>
      <dgm:t>
        <a:bodyPr/>
        <a:lstStyle/>
        <a:p>
          <a:endParaRPr lang="en-US"/>
        </a:p>
      </dgm:t>
    </dgm:pt>
    <dgm:pt modelId="{D4010D23-8C64-49F5-9C4B-6DD5B3F4232F}" type="sibTrans" cxnId="{FE2FC54B-D2AB-44A9-A9D4-783ECFE9A492}">
      <dgm:prSet/>
      <dgm:spPr/>
      <dgm:t>
        <a:bodyPr/>
        <a:lstStyle/>
        <a:p>
          <a:endParaRPr lang="en-US"/>
        </a:p>
      </dgm:t>
    </dgm:pt>
    <dgm:pt modelId="{CD953F8C-C51D-41E1-990F-C663576C192A}">
      <dgm:prSet/>
      <dgm:spPr/>
      <dgm:t>
        <a:bodyPr/>
        <a:lstStyle/>
        <a:p>
          <a:r>
            <a:rPr lang="ru-RU" u="sng" dirty="0">
              <a:latin typeface="Thames"/>
            </a:rPr>
            <a:t>Младший дошкольный возраст</a:t>
          </a:r>
          <a:r>
            <a:rPr lang="ru-RU" dirty="0">
              <a:latin typeface="Thames"/>
            </a:rPr>
            <a:t> - загадки о предметах, с которыми дети чаще всего встречаются. Использовать загадки в которых используются яркие внешние признаки. Но не должны быть слишком подробные.</a:t>
          </a:r>
          <a:endParaRPr lang="en-US" dirty="0">
            <a:latin typeface="Thames"/>
          </a:endParaRPr>
        </a:p>
      </dgm:t>
    </dgm:pt>
    <dgm:pt modelId="{FD770E6D-C4C7-462A-911F-2F3277F73BC6}" type="parTrans" cxnId="{B235669B-4AF8-4F9C-8086-D3AA911EFD25}">
      <dgm:prSet/>
      <dgm:spPr/>
      <dgm:t>
        <a:bodyPr/>
        <a:lstStyle/>
        <a:p>
          <a:endParaRPr lang="en-US"/>
        </a:p>
      </dgm:t>
    </dgm:pt>
    <dgm:pt modelId="{F8393239-1129-4EA3-B2C7-60FDD27A83BC}" type="sibTrans" cxnId="{B235669B-4AF8-4F9C-8086-D3AA911EFD25}">
      <dgm:prSet/>
      <dgm:spPr/>
      <dgm:t>
        <a:bodyPr/>
        <a:lstStyle/>
        <a:p>
          <a:endParaRPr lang="en-US"/>
        </a:p>
      </dgm:t>
    </dgm:pt>
    <dgm:pt modelId="{C60B96A9-D982-4C4B-9CAC-9A533C008144}">
      <dgm:prSet/>
      <dgm:spPr/>
      <dgm:t>
        <a:bodyPr/>
        <a:lstStyle/>
        <a:p>
          <a:r>
            <a:rPr lang="ru-RU" u="sng" dirty="0">
              <a:latin typeface="Thames"/>
            </a:rPr>
            <a:t>Средний дошкольный возраст</a:t>
          </a:r>
          <a:r>
            <a:rPr lang="ru-RU" dirty="0">
              <a:latin typeface="Thames"/>
            </a:rPr>
            <a:t> - загадки с более широкой тематикой, характеристика предметов должна быть дана подробно, признаки предметов определены точно, четко. Загадки должны быть с прямым сравнением.</a:t>
          </a:r>
          <a:endParaRPr lang="en-US" dirty="0">
            <a:latin typeface="Thames"/>
          </a:endParaRPr>
        </a:p>
      </dgm:t>
    </dgm:pt>
    <dgm:pt modelId="{22B200A7-E9D5-488F-8990-D5CF1CD30253}" type="parTrans" cxnId="{78565983-4354-4E62-B0A5-0E6C7377BB00}">
      <dgm:prSet/>
      <dgm:spPr/>
      <dgm:t>
        <a:bodyPr/>
        <a:lstStyle/>
        <a:p>
          <a:endParaRPr lang="en-US"/>
        </a:p>
      </dgm:t>
    </dgm:pt>
    <dgm:pt modelId="{2E13B73D-8609-4A4B-8B3A-D2DB0FEA1CEF}" type="sibTrans" cxnId="{78565983-4354-4E62-B0A5-0E6C7377BB00}">
      <dgm:prSet/>
      <dgm:spPr/>
      <dgm:t>
        <a:bodyPr/>
        <a:lstStyle/>
        <a:p>
          <a:endParaRPr lang="en-US"/>
        </a:p>
      </dgm:t>
    </dgm:pt>
    <dgm:pt modelId="{3C8BC483-A1DD-4472-B9B3-7712E0E1C315}">
      <dgm:prSet/>
      <dgm:spPr/>
      <dgm:t>
        <a:bodyPr/>
        <a:lstStyle/>
        <a:p>
          <a:r>
            <a:rPr lang="ru-RU" u="sng" dirty="0">
              <a:latin typeface="Thames"/>
            </a:rPr>
            <a:t>Старший дошкольный возраст</a:t>
          </a:r>
          <a:r>
            <a:rPr lang="ru-RU" dirty="0">
              <a:latin typeface="Thames"/>
            </a:rPr>
            <a:t> - загадки разнообразной тематикой, характеристика предметов может быть краткой, но называется основной, существенный признак.</a:t>
          </a:r>
          <a:endParaRPr lang="en-US" dirty="0">
            <a:latin typeface="Thames"/>
          </a:endParaRPr>
        </a:p>
      </dgm:t>
    </dgm:pt>
    <dgm:pt modelId="{FE30F0F8-608E-455D-B218-F651765C1105}" type="parTrans" cxnId="{9CD9A152-5327-4BC6-8C69-B4087219A182}">
      <dgm:prSet/>
      <dgm:spPr/>
      <dgm:t>
        <a:bodyPr/>
        <a:lstStyle/>
        <a:p>
          <a:endParaRPr lang="en-US"/>
        </a:p>
      </dgm:t>
    </dgm:pt>
    <dgm:pt modelId="{505FA19D-5413-4551-B3B6-32466E92DFC4}" type="sibTrans" cxnId="{9CD9A152-5327-4BC6-8C69-B4087219A182}">
      <dgm:prSet/>
      <dgm:spPr/>
      <dgm:t>
        <a:bodyPr/>
        <a:lstStyle/>
        <a:p>
          <a:endParaRPr lang="en-US"/>
        </a:p>
      </dgm:t>
    </dgm:pt>
    <dgm:pt modelId="{6ECDFC93-488B-4199-B8BF-23D3535FADF3}" type="pres">
      <dgm:prSet presAssocID="{164CD860-9CFE-4A6B-B34D-631295491AF4}" presName="linear" presStyleCnt="0">
        <dgm:presLayoutVars>
          <dgm:animLvl val="lvl"/>
          <dgm:resizeHandles val="exact"/>
        </dgm:presLayoutVars>
      </dgm:prSet>
      <dgm:spPr/>
    </dgm:pt>
    <dgm:pt modelId="{5515A60D-1396-4ADD-88B3-45C1A5D6DB41}" type="pres">
      <dgm:prSet presAssocID="{CC70EB66-0EB0-4155-A8B7-DB67668177A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038D6B0-A47D-4024-90DE-71470856FC61}" type="pres">
      <dgm:prSet presAssocID="{D4010D23-8C64-49F5-9C4B-6DD5B3F4232F}" presName="spacer" presStyleCnt="0"/>
      <dgm:spPr/>
    </dgm:pt>
    <dgm:pt modelId="{C64B2471-5B71-43B8-BEC6-0F1287D4679B}" type="pres">
      <dgm:prSet presAssocID="{CD953F8C-C51D-41E1-990F-C663576C192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3B6CBF6-2D29-4B02-B4F9-4C8E4993533A}" type="pres">
      <dgm:prSet presAssocID="{F8393239-1129-4EA3-B2C7-60FDD27A83BC}" presName="spacer" presStyleCnt="0"/>
      <dgm:spPr/>
    </dgm:pt>
    <dgm:pt modelId="{C61397B9-1032-48A3-8171-DAAE9AF695CC}" type="pres">
      <dgm:prSet presAssocID="{C60B96A9-D982-4C4B-9CAC-9A533C00814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8A2BA5B-342E-4A2B-B933-F9146C77724B}" type="pres">
      <dgm:prSet presAssocID="{2E13B73D-8609-4A4B-8B3A-D2DB0FEA1CEF}" presName="spacer" presStyleCnt="0"/>
      <dgm:spPr/>
    </dgm:pt>
    <dgm:pt modelId="{4FFB06BD-F185-4C67-9DD1-8186C7BCC9E5}" type="pres">
      <dgm:prSet presAssocID="{3C8BC483-A1DD-4472-B9B3-7712E0E1C31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3DAB729-5179-44AB-8F1E-265F25E78531}" type="presOf" srcId="{CC70EB66-0EB0-4155-A8B7-DB67668177A1}" destId="{5515A60D-1396-4ADD-88B3-45C1A5D6DB41}" srcOrd="0" destOrd="0" presId="urn:microsoft.com/office/officeart/2005/8/layout/vList2"/>
    <dgm:cxn modelId="{DF9ABA2D-EDE1-43F4-A7ED-A2D06C64CB02}" type="presOf" srcId="{C60B96A9-D982-4C4B-9CAC-9A533C008144}" destId="{C61397B9-1032-48A3-8171-DAAE9AF695CC}" srcOrd="0" destOrd="0" presId="urn:microsoft.com/office/officeart/2005/8/layout/vList2"/>
    <dgm:cxn modelId="{FE2FC54B-D2AB-44A9-A9D4-783ECFE9A492}" srcId="{164CD860-9CFE-4A6B-B34D-631295491AF4}" destId="{CC70EB66-0EB0-4155-A8B7-DB67668177A1}" srcOrd="0" destOrd="0" parTransId="{B0610944-E605-439E-94EB-31BC252EE094}" sibTransId="{D4010D23-8C64-49F5-9C4B-6DD5B3F4232F}"/>
    <dgm:cxn modelId="{9CD9A152-5327-4BC6-8C69-B4087219A182}" srcId="{164CD860-9CFE-4A6B-B34D-631295491AF4}" destId="{3C8BC483-A1DD-4472-B9B3-7712E0E1C315}" srcOrd="3" destOrd="0" parTransId="{FE30F0F8-608E-455D-B218-F651765C1105}" sibTransId="{505FA19D-5413-4551-B3B6-32466E92DFC4}"/>
    <dgm:cxn modelId="{A1275B83-FECA-41D7-91D7-74D9CD07C144}" type="presOf" srcId="{164CD860-9CFE-4A6B-B34D-631295491AF4}" destId="{6ECDFC93-488B-4199-B8BF-23D3535FADF3}" srcOrd="0" destOrd="0" presId="urn:microsoft.com/office/officeart/2005/8/layout/vList2"/>
    <dgm:cxn modelId="{78565983-4354-4E62-B0A5-0E6C7377BB00}" srcId="{164CD860-9CFE-4A6B-B34D-631295491AF4}" destId="{C60B96A9-D982-4C4B-9CAC-9A533C008144}" srcOrd="2" destOrd="0" parTransId="{22B200A7-E9D5-488F-8990-D5CF1CD30253}" sibTransId="{2E13B73D-8609-4A4B-8B3A-D2DB0FEA1CEF}"/>
    <dgm:cxn modelId="{B235669B-4AF8-4F9C-8086-D3AA911EFD25}" srcId="{164CD860-9CFE-4A6B-B34D-631295491AF4}" destId="{CD953F8C-C51D-41E1-990F-C663576C192A}" srcOrd="1" destOrd="0" parTransId="{FD770E6D-C4C7-462A-911F-2F3277F73BC6}" sibTransId="{F8393239-1129-4EA3-B2C7-60FDD27A83BC}"/>
    <dgm:cxn modelId="{8977AEAF-3300-4332-811F-A659DCAC33FB}" type="presOf" srcId="{3C8BC483-A1DD-4472-B9B3-7712E0E1C315}" destId="{4FFB06BD-F185-4C67-9DD1-8186C7BCC9E5}" srcOrd="0" destOrd="0" presId="urn:microsoft.com/office/officeart/2005/8/layout/vList2"/>
    <dgm:cxn modelId="{EA0381EB-F234-41C0-84AD-F13F38FDBBD2}" type="presOf" srcId="{CD953F8C-C51D-41E1-990F-C663576C192A}" destId="{C64B2471-5B71-43B8-BEC6-0F1287D4679B}" srcOrd="0" destOrd="0" presId="urn:microsoft.com/office/officeart/2005/8/layout/vList2"/>
    <dgm:cxn modelId="{D322E663-3546-412D-985E-5F0825905305}" type="presParOf" srcId="{6ECDFC93-488B-4199-B8BF-23D3535FADF3}" destId="{5515A60D-1396-4ADD-88B3-45C1A5D6DB41}" srcOrd="0" destOrd="0" presId="urn:microsoft.com/office/officeart/2005/8/layout/vList2"/>
    <dgm:cxn modelId="{CCAC3FB2-35B7-47E0-8BF3-6BC6E8871501}" type="presParOf" srcId="{6ECDFC93-488B-4199-B8BF-23D3535FADF3}" destId="{3038D6B0-A47D-4024-90DE-71470856FC61}" srcOrd="1" destOrd="0" presId="urn:microsoft.com/office/officeart/2005/8/layout/vList2"/>
    <dgm:cxn modelId="{C63DA0F9-B7DC-4378-9C19-F9CDBE57A985}" type="presParOf" srcId="{6ECDFC93-488B-4199-B8BF-23D3535FADF3}" destId="{C64B2471-5B71-43B8-BEC6-0F1287D4679B}" srcOrd="2" destOrd="0" presId="urn:microsoft.com/office/officeart/2005/8/layout/vList2"/>
    <dgm:cxn modelId="{0F60416F-D9E6-4E86-84BC-B4831F81E7E6}" type="presParOf" srcId="{6ECDFC93-488B-4199-B8BF-23D3535FADF3}" destId="{B3B6CBF6-2D29-4B02-B4F9-4C8E4993533A}" srcOrd="3" destOrd="0" presId="urn:microsoft.com/office/officeart/2005/8/layout/vList2"/>
    <dgm:cxn modelId="{D3C2FBBF-C151-4523-9263-34B527B40EC0}" type="presParOf" srcId="{6ECDFC93-488B-4199-B8BF-23D3535FADF3}" destId="{C61397B9-1032-48A3-8171-DAAE9AF695CC}" srcOrd="4" destOrd="0" presId="urn:microsoft.com/office/officeart/2005/8/layout/vList2"/>
    <dgm:cxn modelId="{A7F3144C-3523-42CE-AEBD-B08AB885A428}" type="presParOf" srcId="{6ECDFC93-488B-4199-B8BF-23D3535FADF3}" destId="{F8A2BA5B-342E-4A2B-B933-F9146C77724B}" srcOrd="5" destOrd="0" presId="urn:microsoft.com/office/officeart/2005/8/layout/vList2"/>
    <dgm:cxn modelId="{F4ED18B9-69EB-49D6-937B-16385BEE86B9}" type="presParOf" srcId="{6ECDFC93-488B-4199-B8BF-23D3535FADF3}" destId="{4FFB06BD-F185-4C67-9DD1-8186C7BCC9E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8947F0-CF17-4997-9D3D-97EEEFE9EEC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72E46DB-991C-4C02-8D05-E6CDBE8B690C}">
      <dgm:prSet/>
      <dgm:spPr/>
      <dgm:t>
        <a:bodyPr/>
        <a:lstStyle/>
        <a:p>
          <a:r>
            <a:rPr lang="ru-RU" b="1" dirty="0">
              <a:latin typeface="Thames"/>
            </a:rPr>
            <a:t>Требования к использованию загадок:</a:t>
          </a:r>
          <a:endParaRPr lang="en-US" dirty="0">
            <a:latin typeface="Thames"/>
          </a:endParaRPr>
        </a:p>
      </dgm:t>
    </dgm:pt>
    <dgm:pt modelId="{F6699597-364A-4420-A467-AB6EA4D6F406}" type="parTrans" cxnId="{88E454CA-1DCB-48B5-AF42-B1EC8FC9051B}">
      <dgm:prSet/>
      <dgm:spPr/>
      <dgm:t>
        <a:bodyPr/>
        <a:lstStyle/>
        <a:p>
          <a:endParaRPr lang="en-US"/>
        </a:p>
      </dgm:t>
    </dgm:pt>
    <dgm:pt modelId="{EBF75B52-2F84-4AB8-954B-29513E1206D7}" type="sibTrans" cxnId="{88E454CA-1DCB-48B5-AF42-B1EC8FC9051B}">
      <dgm:prSet/>
      <dgm:spPr/>
      <dgm:t>
        <a:bodyPr/>
        <a:lstStyle/>
        <a:p>
          <a:endParaRPr lang="en-US"/>
        </a:p>
      </dgm:t>
    </dgm:pt>
    <dgm:pt modelId="{6A1AD703-66B4-4F18-827B-A37A15626E90}">
      <dgm:prSet/>
      <dgm:spPr/>
      <dgm:t>
        <a:bodyPr/>
        <a:lstStyle/>
        <a:p>
          <a:r>
            <a:rPr lang="ru-RU" dirty="0">
              <a:latin typeface="Thames"/>
            </a:rPr>
            <a:t>1) загадыванию загадок должно предшествовать ознакомление с окружающим миром;</a:t>
          </a:r>
          <a:endParaRPr lang="en-US" dirty="0">
            <a:latin typeface="Thames"/>
          </a:endParaRPr>
        </a:p>
      </dgm:t>
    </dgm:pt>
    <dgm:pt modelId="{FE7B9796-AB40-43A3-95B2-5B4B89386671}" type="parTrans" cxnId="{9F5A85AC-26FE-4CA4-9EAF-ACADE7A08788}">
      <dgm:prSet/>
      <dgm:spPr/>
      <dgm:t>
        <a:bodyPr/>
        <a:lstStyle/>
        <a:p>
          <a:endParaRPr lang="en-US"/>
        </a:p>
      </dgm:t>
    </dgm:pt>
    <dgm:pt modelId="{736A2ECC-AD22-404A-95DE-0162EE6FD4BF}" type="sibTrans" cxnId="{9F5A85AC-26FE-4CA4-9EAF-ACADE7A08788}">
      <dgm:prSet/>
      <dgm:spPr/>
      <dgm:t>
        <a:bodyPr/>
        <a:lstStyle/>
        <a:p>
          <a:endParaRPr lang="en-US"/>
        </a:p>
      </dgm:t>
    </dgm:pt>
    <dgm:pt modelId="{EBC262EF-85FC-4FC3-AB88-CF464D41C25B}">
      <dgm:prSet/>
      <dgm:spPr/>
      <dgm:t>
        <a:bodyPr/>
        <a:lstStyle/>
        <a:p>
          <a:r>
            <a:rPr lang="ru-RU" dirty="0">
              <a:latin typeface="Thames"/>
            </a:rPr>
            <a:t>2) знакомство с образными средствами языка;</a:t>
          </a:r>
          <a:endParaRPr lang="en-US" dirty="0">
            <a:latin typeface="Thames"/>
          </a:endParaRPr>
        </a:p>
      </dgm:t>
    </dgm:pt>
    <dgm:pt modelId="{40D97128-93AC-4AF7-BAC9-B9C7FDD45161}" type="parTrans" cxnId="{0A838D99-C9DF-435E-9394-0306B5163E7C}">
      <dgm:prSet/>
      <dgm:spPr/>
      <dgm:t>
        <a:bodyPr/>
        <a:lstStyle/>
        <a:p>
          <a:endParaRPr lang="en-US"/>
        </a:p>
      </dgm:t>
    </dgm:pt>
    <dgm:pt modelId="{A7901EB7-96A2-47E7-9D88-E20E5F0E22AA}" type="sibTrans" cxnId="{0A838D99-C9DF-435E-9394-0306B5163E7C}">
      <dgm:prSet/>
      <dgm:spPr/>
      <dgm:t>
        <a:bodyPr/>
        <a:lstStyle/>
        <a:p>
          <a:endParaRPr lang="en-US"/>
        </a:p>
      </dgm:t>
    </dgm:pt>
    <dgm:pt modelId="{4DB141E2-49BB-4AFF-8CF1-71BF2257214C}">
      <dgm:prSet/>
      <dgm:spPr/>
      <dgm:t>
        <a:bodyPr/>
        <a:lstStyle/>
        <a:p>
          <a:r>
            <a:rPr lang="ru-RU" dirty="0">
              <a:latin typeface="Thames"/>
            </a:rPr>
            <a:t>3) правильно подбирать загадки по возрасту детей, теме, содержанию, а затем загадки с метафорой;</a:t>
          </a:r>
          <a:endParaRPr lang="en-US" dirty="0">
            <a:latin typeface="Thames"/>
          </a:endParaRPr>
        </a:p>
      </dgm:t>
    </dgm:pt>
    <dgm:pt modelId="{2EBE39B0-0AB8-48EC-A208-4F41E5BC53F5}" type="parTrans" cxnId="{2624E5B6-1E58-4A01-A610-6340119658D7}">
      <dgm:prSet/>
      <dgm:spPr/>
      <dgm:t>
        <a:bodyPr/>
        <a:lstStyle/>
        <a:p>
          <a:endParaRPr lang="en-US"/>
        </a:p>
      </dgm:t>
    </dgm:pt>
    <dgm:pt modelId="{0F6D8D41-930A-4DE9-92E3-FDEFC1429556}" type="sibTrans" cxnId="{2624E5B6-1E58-4A01-A610-6340119658D7}">
      <dgm:prSet/>
      <dgm:spPr/>
      <dgm:t>
        <a:bodyPr/>
        <a:lstStyle/>
        <a:p>
          <a:endParaRPr lang="en-US"/>
        </a:p>
      </dgm:t>
    </dgm:pt>
    <dgm:pt modelId="{20EA9E4F-C1E4-4B27-B32C-F95D3C346F0A}">
      <dgm:prSet/>
      <dgm:spPr/>
      <dgm:t>
        <a:bodyPr/>
        <a:lstStyle/>
        <a:p>
          <a:r>
            <a:rPr lang="ru-RU" dirty="0">
              <a:latin typeface="Thames"/>
            </a:rPr>
            <a:t>4) обучение отгадыванию загадок должно осуществляться на наглядной основе с соотнесением словесного образа с натуральным образом с рассматриванием; должно сопровождаться рассуждениями и доказательствами, проводится в игровой форме.</a:t>
          </a:r>
          <a:endParaRPr lang="en-US" dirty="0">
            <a:latin typeface="Thames"/>
          </a:endParaRPr>
        </a:p>
      </dgm:t>
    </dgm:pt>
    <dgm:pt modelId="{A8DB054B-95A2-47E2-A4F7-7E2D9CB5AEF6}" type="parTrans" cxnId="{DB6B71B8-6632-4CD5-A971-A8903BE2F70A}">
      <dgm:prSet/>
      <dgm:spPr/>
      <dgm:t>
        <a:bodyPr/>
        <a:lstStyle/>
        <a:p>
          <a:endParaRPr lang="en-US"/>
        </a:p>
      </dgm:t>
    </dgm:pt>
    <dgm:pt modelId="{D713F0AF-D05A-48F9-97E6-83FF06F43988}" type="sibTrans" cxnId="{DB6B71B8-6632-4CD5-A971-A8903BE2F70A}">
      <dgm:prSet/>
      <dgm:spPr/>
      <dgm:t>
        <a:bodyPr/>
        <a:lstStyle/>
        <a:p>
          <a:endParaRPr lang="en-US"/>
        </a:p>
      </dgm:t>
    </dgm:pt>
    <dgm:pt modelId="{D6C7F151-F39A-46F5-AE8E-18EE99580957}" type="pres">
      <dgm:prSet presAssocID="{138947F0-CF17-4997-9D3D-97EEEFE9EEC4}" presName="linear" presStyleCnt="0">
        <dgm:presLayoutVars>
          <dgm:animLvl val="lvl"/>
          <dgm:resizeHandles val="exact"/>
        </dgm:presLayoutVars>
      </dgm:prSet>
      <dgm:spPr/>
    </dgm:pt>
    <dgm:pt modelId="{2AAEDA55-939B-43E0-81A5-190509A6EA7F}" type="pres">
      <dgm:prSet presAssocID="{272E46DB-991C-4C02-8D05-E6CDBE8B690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58A9391-D584-412B-A3AB-0D9DC15E27B9}" type="pres">
      <dgm:prSet presAssocID="{EBF75B52-2F84-4AB8-954B-29513E1206D7}" presName="spacer" presStyleCnt="0"/>
      <dgm:spPr/>
    </dgm:pt>
    <dgm:pt modelId="{D4BD5B8D-3B03-45E4-B1BB-8A5F38CB7B23}" type="pres">
      <dgm:prSet presAssocID="{6A1AD703-66B4-4F18-827B-A37A15626E9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3610EC1-CAB5-4030-A44A-AC14E04F8EDD}" type="pres">
      <dgm:prSet presAssocID="{736A2ECC-AD22-404A-95DE-0162EE6FD4BF}" presName="spacer" presStyleCnt="0"/>
      <dgm:spPr/>
    </dgm:pt>
    <dgm:pt modelId="{40F014FC-45ED-4E0A-97DF-0EFCB6C7EE67}" type="pres">
      <dgm:prSet presAssocID="{EBC262EF-85FC-4FC3-AB88-CF464D41C25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DCE45BE-02C7-4323-8590-83336B6CAADB}" type="pres">
      <dgm:prSet presAssocID="{A7901EB7-96A2-47E7-9D88-E20E5F0E22AA}" presName="spacer" presStyleCnt="0"/>
      <dgm:spPr/>
    </dgm:pt>
    <dgm:pt modelId="{EC980AD5-7C94-440B-AB20-D8CC9FAA5ABE}" type="pres">
      <dgm:prSet presAssocID="{4DB141E2-49BB-4AFF-8CF1-71BF2257214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79F084A-D24B-4D42-990B-7D5CD4CAE659}" type="pres">
      <dgm:prSet presAssocID="{0F6D8D41-930A-4DE9-92E3-FDEFC1429556}" presName="spacer" presStyleCnt="0"/>
      <dgm:spPr/>
    </dgm:pt>
    <dgm:pt modelId="{B759E53F-4CB4-4412-A069-8FD2A0C87597}" type="pres">
      <dgm:prSet presAssocID="{20EA9E4F-C1E4-4B27-B32C-F95D3C346F0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DA44A34-22C3-4D9E-BECD-31E80264C5EB}" type="presOf" srcId="{138947F0-CF17-4997-9D3D-97EEEFE9EEC4}" destId="{D6C7F151-F39A-46F5-AE8E-18EE99580957}" srcOrd="0" destOrd="0" presId="urn:microsoft.com/office/officeart/2005/8/layout/vList2"/>
    <dgm:cxn modelId="{1F38D33F-FEDF-41B4-AB35-E7485D35B037}" type="presOf" srcId="{20EA9E4F-C1E4-4B27-B32C-F95D3C346F0A}" destId="{B759E53F-4CB4-4412-A069-8FD2A0C87597}" srcOrd="0" destOrd="0" presId="urn:microsoft.com/office/officeart/2005/8/layout/vList2"/>
    <dgm:cxn modelId="{0B64E97B-85CE-49C8-8C2E-596A360D5B49}" type="presOf" srcId="{6A1AD703-66B4-4F18-827B-A37A15626E90}" destId="{D4BD5B8D-3B03-45E4-B1BB-8A5F38CB7B23}" srcOrd="0" destOrd="0" presId="urn:microsoft.com/office/officeart/2005/8/layout/vList2"/>
    <dgm:cxn modelId="{2310C081-53BB-44CE-9B0F-7CAF988651D1}" type="presOf" srcId="{272E46DB-991C-4C02-8D05-E6CDBE8B690C}" destId="{2AAEDA55-939B-43E0-81A5-190509A6EA7F}" srcOrd="0" destOrd="0" presId="urn:microsoft.com/office/officeart/2005/8/layout/vList2"/>
    <dgm:cxn modelId="{0A838D99-C9DF-435E-9394-0306B5163E7C}" srcId="{138947F0-CF17-4997-9D3D-97EEEFE9EEC4}" destId="{EBC262EF-85FC-4FC3-AB88-CF464D41C25B}" srcOrd="2" destOrd="0" parTransId="{40D97128-93AC-4AF7-BAC9-B9C7FDD45161}" sibTransId="{A7901EB7-96A2-47E7-9D88-E20E5F0E22AA}"/>
    <dgm:cxn modelId="{774780A1-785F-4B0A-8BCC-EF813A28F3AF}" type="presOf" srcId="{4DB141E2-49BB-4AFF-8CF1-71BF2257214C}" destId="{EC980AD5-7C94-440B-AB20-D8CC9FAA5ABE}" srcOrd="0" destOrd="0" presId="urn:microsoft.com/office/officeart/2005/8/layout/vList2"/>
    <dgm:cxn modelId="{9F5A85AC-26FE-4CA4-9EAF-ACADE7A08788}" srcId="{138947F0-CF17-4997-9D3D-97EEEFE9EEC4}" destId="{6A1AD703-66B4-4F18-827B-A37A15626E90}" srcOrd="1" destOrd="0" parTransId="{FE7B9796-AB40-43A3-95B2-5B4B89386671}" sibTransId="{736A2ECC-AD22-404A-95DE-0162EE6FD4BF}"/>
    <dgm:cxn modelId="{2624E5B6-1E58-4A01-A610-6340119658D7}" srcId="{138947F0-CF17-4997-9D3D-97EEEFE9EEC4}" destId="{4DB141E2-49BB-4AFF-8CF1-71BF2257214C}" srcOrd="3" destOrd="0" parTransId="{2EBE39B0-0AB8-48EC-A208-4F41E5BC53F5}" sibTransId="{0F6D8D41-930A-4DE9-92E3-FDEFC1429556}"/>
    <dgm:cxn modelId="{DB6B71B8-6632-4CD5-A971-A8903BE2F70A}" srcId="{138947F0-CF17-4997-9D3D-97EEEFE9EEC4}" destId="{20EA9E4F-C1E4-4B27-B32C-F95D3C346F0A}" srcOrd="4" destOrd="0" parTransId="{A8DB054B-95A2-47E2-A4F7-7E2D9CB5AEF6}" sibTransId="{D713F0AF-D05A-48F9-97E6-83FF06F43988}"/>
    <dgm:cxn modelId="{88E454CA-1DCB-48B5-AF42-B1EC8FC9051B}" srcId="{138947F0-CF17-4997-9D3D-97EEEFE9EEC4}" destId="{272E46DB-991C-4C02-8D05-E6CDBE8B690C}" srcOrd="0" destOrd="0" parTransId="{F6699597-364A-4420-A467-AB6EA4D6F406}" sibTransId="{EBF75B52-2F84-4AB8-954B-29513E1206D7}"/>
    <dgm:cxn modelId="{511138F5-7287-40A5-9312-1CA9CBC8B68E}" type="presOf" srcId="{EBC262EF-85FC-4FC3-AB88-CF464D41C25B}" destId="{40F014FC-45ED-4E0A-97DF-0EFCB6C7EE67}" srcOrd="0" destOrd="0" presId="urn:microsoft.com/office/officeart/2005/8/layout/vList2"/>
    <dgm:cxn modelId="{28A39A5A-9BF6-4D56-9B81-4A16C8F55C1B}" type="presParOf" srcId="{D6C7F151-F39A-46F5-AE8E-18EE99580957}" destId="{2AAEDA55-939B-43E0-81A5-190509A6EA7F}" srcOrd="0" destOrd="0" presId="urn:microsoft.com/office/officeart/2005/8/layout/vList2"/>
    <dgm:cxn modelId="{B7D8F4A6-AD64-4F75-97B6-48BD6EA57FC4}" type="presParOf" srcId="{D6C7F151-F39A-46F5-AE8E-18EE99580957}" destId="{858A9391-D584-412B-A3AB-0D9DC15E27B9}" srcOrd="1" destOrd="0" presId="urn:microsoft.com/office/officeart/2005/8/layout/vList2"/>
    <dgm:cxn modelId="{6A551424-70CD-4CB9-B0EC-557A7CFDA9B0}" type="presParOf" srcId="{D6C7F151-F39A-46F5-AE8E-18EE99580957}" destId="{D4BD5B8D-3B03-45E4-B1BB-8A5F38CB7B23}" srcOrd="2" destOrd="0" presId="urn:microsoft.com/office/officeart/2005/8/layout/vList2"/>
    <dgm:cxn modelId="{4282DC3F-1ECA-4A66-BA74-5FD69860DD9F}" type="presParOf" srcId="{D6C7F151-F39A-46F5-AE8E-18EE99580957}" destId="{13610EC1-CAB5-4030-A44A-AC14E04F8EDD}" srcOrd="3" destOrd="0" presId="urn:microsoft.com/office/officeart/2005/8/layout/vList2"/>
    <dgm:cxn modelId="{1952955C-C98C-4F22-B2FA-E83ED4147A54}" type="presParOf" srcId="{D6C7F151-F39A-46F5-AE8E-18EE99580957}" destId="{40F014FC-45ED-4E0A-97DF-0EFCB6C7EE67}" srcOrd="4" destOrd="0" presId="urn:microsoft.com/office/officeart/2005/8/layout/vList2"/>
    <dgm:cxn modelId="{8AA46A7B-E545-4579-AB8A-A00A7504A2FD}" type="presParOf" srcId="{D6C7F151-F39A-46F5-AE8E-18EE99580957}" destId="{EDCE45BE-02C7-4323-8590-83336B6CAADB}" srcOrd="5" destOrd="0" presId="urn:microsoft.com/office/officeart/2005/8/layout/vList2"/>
    <dgm:cxn modelId="{625F1E31-F6B3-41A1-B360-5B4A0C385FBD}" type="presParOf" srcId="{D6C7F151-F39A-46F5-AE8E-18EE99580957}" destId="{EC980AD5-7C94-440B-AB20-D8CC9FAA5ABE}" srcOrd="6" destOrd="0" presId="urn:microsoft.com/office/officeart/2005/8/layout/vList2"/>
    <dgm:cxn modelId="{8471E5DE-662F-45D5-870F-8556D3BDE248}" type="presParOf" srcId="{D6C7F151-F39A-46F5-AE8E-18EE99580957}" destId="{579F084A-D24B-4D42-990B-7D5CD4CAE659}" srcOrd="7" destOrd="0" presId="urn:microsoft.com/office/officeart/2005/8/layout/vList2"/>
    <dgm:cxn modelId="{67ABE029-F558-49FF-B4B7-B03A716C852A}" type="presParOf" srcId="{D6C7F151-F39A-46F5-AE8E-18EE99580957}" destId="{B759E53F-4CB4-4412-A069-8FD2A0C8759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A7113-A116-4541-8396-815664757B23}">
      <dsp:nvSpPr>
        <dsp:cNvPr id="0" name=""/>
        <dsp:cNvSpPr/>
      </dsp:nvSpPr>
      <dsp:spPr>
        <a:xfrm>
          <a:off x="8492883" y="1207422"/>
          <a:ext cx="1936515" cy="193683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B3F7CD-F3D5-4291-8F31-1F53927A700E}">
      <dsp:nvSpPr>
        <dsp:cNvPr id="0" name=""/>
        <dsp:cNvSpPr/>
      </dsp:nvSpPr>
      <dsp:spPr>
        <a:xfrm>
          <a:off x="8556781" y="1271995"/>
          <a:ext cx="1807689" cy="1807687"/>
        </a:xfrm>
        <a:prstGeom prst="ellipse">
          <a:avLst/>
        </a:prstGeom>
        <a:gradFill rotWithShape="0">
          <a:gsLst>
            <a:gs pos="0">
              <a:schemeClr val="accent2">
                <a:hueOff val="715957"/>
                <a:satOff val="-2055"/>
                <a:lumOff val="-32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15957"/>
                <a:satOff val="-2055"/>
                <a:lumOff val="-32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15957"/>
                <a:satOff val="-2055"/>
                <a:lumOff val="-32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latin typeface="Thames"/>
            </a:rPr>
            <a:t>сюжетные загадки</a:t>
          </a:r>
          <a:r>
            <a:rPr lang="ru-RU" sz="900" kern="1200" dirty="0">
              <a:latin typeface="Thames"/>
            </a:rPr>
            <a:t> — это загадки, сочиненные детьми с использованием логически-последовательного сюжета.</a:t>
          </a:r>
          <a:endParaRPr lang="en-US" sz="900" kern="1200" dirty="0">
            <a:latin typeface="Thames"/>
          </a:endParaRPr>
        </a:p>
      </dsp:txBody>
      <dsp:txXfrm>
        <a:off x="8815464" y="1530284"/>
        <a:ext cx="1291353" cy="1291108"/>
      </dsp:txXfrm>
    </dsp:sp>
    <dsp:sp modelId="{AA86E444-4B74-45BB-9084-C4FA40488DAE}">
      <dsp:nvSpPr>
        <dsp:cNvPr id="0" name=""/>
        <dsp:cNvSpPr/>
      </dsp:nvSpPr>
      <dsp:spPr>
        <a:xfrm rot="2700000">
          <a:off x="6490520" y="1207523"/>
          <a:ext cx="1936291" cy="1936291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2">
                <a:hueOff val="1431914"/>
                <a:satOff val="-4110"/>
                <a:lumOff val="-65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31914"/>
                <a:satOff val="-4110"/>
                <a:lumOff val="-65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31914"/>
                <a:satOff val="-4110"/>
                <a:lumOff val="-65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E84A1B-3731-4B62-9767-B33692DDE08E}">
      <dsp:nvSpPr>
        <dsp:cNvPr id="0" name=""/>
        <dsp:cNvSpPr/>
      </dsp:nvSpPr>
      <dsp:spPr>
        <a:xfrm>
          <a:off x="6556368" y="1271995"/>
          <a:ext cx="1807689" cy="1807687"/>
        </a:xfrm>
        <a:prstGeom prst="ellipse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latin typeface="Thames"/>
            </a:rPr>
            <a:t>комбинированные загадки </a:t>
          </a:r>
          <a:r>
            <a:rPr lang="ru-RU" sz="900" kern="1200" dirty="0">
              <a:latin typeface="Thames"/>
            </a:rPr>
            <a:t>– это соединение загадок–описания с загадками–сравнения;</a:t>
          </a:r>
          <a:endParaRPr lang="en-US" sz="900" kern="1200" dirty="0">
            <a:latin typeface="Thames"/>
          </a:endParaRPr>
        </a:p>
      </dsp:txBody>
      <dsp:txXfrm>
        <a:off x="6814020" y="1530284"/>
        <a:ext cx="1291353" cy="1291108"/>
      </dsp:txXfrm>
    </dsp:sp>
    <dsp:sp modelId="{DCDBFADF-7189-48CA-90FA-83D16FDD937F}">
      <dsp:nvSpPr>
        <dsp:cNvPr id="0" name=""/>
        <dsp:cNvSpPr/>
      </dsp:nvSpPr>
      <dsp:spPr>
        <a:xfrm rot="2700000">
          <a:off x="4490107" y="1207523"/>
          <a:ext cx="1936291" cy="1936291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2">
                <a:hueOff val="2863828"/>
                <a:satOff val="-8219"/>
                <a:lumOff val="-131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863828"/>
                <a:satOff val="-8219"/>
                <a:lumOff val="-131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863828"/>
                <a:satOff val="-8219"/>
                <a:lumOff val="-131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774A6D-09C3-4181-95C0-2EE5DE409A41}">
      <dsp:nvSpPr>
        <dsp:cNvPr id="0" name=""/>
        <dsp:cNvSpPr/>
      </dsp:nvSpPr>
      <dsp:spPr>
        <a:xfrm>
          <a:off x="4554924" y="1271995"/>
          <a:ext cx="1807689" cy="1807687"/>
        </a:xfrm>
        <a:prstGeom prst="ellipse">
          <a:avLst/>
        </a:prstGeom>
        <a:gradFill rotWithShape="0">
          <a:gsLst>
            <a:gs pos="0">
              <a:schemeClr val="accent2">
                <a:hueOff val="3579786"/>
                <a:satOff val="-10274"/>
                <a:lumOff val="-164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579786"/>
                <a:satOff val="-10274"/>
                <a:lumOff val="-164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579786"/>
                <a:satOff val="-10274"/>
                <a:lumOff val="-164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latin typeface="Thames"/>
            </a:rPr>
            <a:t>загадки – описания,</a:t>
          </a:r>
          <a:r>
            <a:rPr lang="ru-RU" sz="900" kern="1200" dirty="0">
              <a:latin typeface="Thames"/>
            </a:rPr>
            <a:t> где описывается какой-либо предмет или явление;</a:t>
          </a:r>
          <a:endParaRPr lang="en-US" sz="900" kern="1200" dirty="0">
            <a:latin typeface="Thames"/>
          </a:endParaRPr>
        </a:p>
      </dsp:txBody>
      <dsp:txXfrm>
        <a:off x="4812576" y="1530284"/>
        <a:ext cx="1291353" cy="1291108"/>
      </dsp:txXfrm>
    </dsp:sp>
    <dsp:sp modelId="{193263C3-41BB-4A39-950D-A52D918FC412}">
      <dsp:nvSpPr>
        <dsp:cNvPr id="0" name=""/>
        <dsp:cNvSpPr/>
      </dsp:nvSpPr>
      <dsp:spPr>
        <a:xfrm rot="2700000">
          <a:off x="2488664" y="1207523"/>
          <a:ext cx="1936291" cy="1936291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23FD32-16AE-45B3-AAAD-F5BA84D62CAB}">
      <dsp:nvSpPr>
        <dsp:cNvPr id="0" name=""/>
        <dsp:cNvSpPr/>
      </dsp:nvSpPr>
      <dsp:spPr>
        <a:xfrm>
          <a:off x="2553480" y="1271995"/>
          <a:ext cx="1807689" cy="1807687"/>
        </a:xfrm>
        <a:prstGeom prst="ellipse">
          <a:avLst/>
        </a:prstGeom>
        <a:gradFill rotWithShape="0">
          <a:gsLst>
            <a:gs pos="0">
              <a:schemeClr val="accent2">
                <a:hueOff val="5011700"/>
                <a:satOff val="-14383"/>
                <a:lumOff val="-23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011700"/>
                <a:satOff val="-14383"/>
                <a:lumOff val="-23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011700"/>
                <a:satOff val="-14383"/>
                <a:lumOff val="-23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latin typeface="Thames"/>
            </a:rPr>
            <a:t>загадки – сравнения,</a:t>
          </a:r>
          <a:r>
            <a:rPr lang="ru-RU" sz="900" kern="1200" dirty="0">
              <a:latin typeface="Thames"/>
            </a:rPr>
            <a:t> где загадываемый предмет сравнивается с другим предметом, или явлением, на которое он похож, или чем-то отличается;</a:t>
          </a:r>
          <a:endParaRPr lang="en-US" sz="900" kern="1200" dirty="0">
            <a:latin typeface="Thames"/>
          </a:endParaRPr>
        </a:p>
      </dsp:txBody>
      <dsp:txXfrm>
        <a:off x="2812163" y="1530284"/>
        <a:ext cx="1291353" cy="1291108"/>
      </dsp:txXfrm>
    </dsp:sp>
    <dsp:sp modelId="{5D8FD331-45F8-4852-B8E9-804E3DD765F0}">
      <dsp:nvSpPr>
        <dsp:cNvPr id="0" name=""/>
        <dsp:cNvSpPr/>
      </dsp:nvSpPr>
      <dsp:spPr>
        <a:xfrm rot="2700000">
          <a:off x="487220" y="1207523"/>
          <a:ext cx="1936291" cy="1936291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2">
                <a:hueOff val="5727657"/>
                <a:satOff val="-16438"/>
                <a:lumOff val="-263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727657"/>
                <a:satOff val="-16438"/>
                <a:lumOff val="-263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727657"/>
                <a:satOff val="-16438"/>
                <a:lumOff val="-263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03B6D8-FC66-4BEE-8E3B-5D32D4E2D616}">
      <dsp:nvSpPr>
        <dsp:cNvPr id="0" name=""/>
        <dsp:cNvSpPr/>
      </dsp:nvSpPr>
      <dsp:spPr>
        <a:xfrm>
          <a:off x="552036" y="1271995"/>
          <a:ext cx="1807689" cy="1807687"/>
        </a:xfrm>
        <a:prstGeom prst="ellipse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latin typeface="Thames"/>
            </a:rPr>
            <a:t>Существует несколько видов загадок:</a:t>
          </a:r>
          <a:endParaRPr lang="en-US" sz="900" kern="1200" dirty="0">
            <a:latin typeface="Thames"/>
          </a:endParaRPr>
        </a:p>
      </dsp:txBody>
      <dsp:txXfrm>
        <a:off x="810719" y="1530284"/>
        <a:ext cx="1291353" cy="1291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9568-DC66-4970-BC7E-36D478D9916C}">
      <dsp:nvSpPr>
        <dsp:cNvPr id="0" name=""/>
        <dsp:cNvSpPr/>
      </dsp:nvSpPr>
      <dsp:spPr>
        <a:xfrm>
          <a:off x="1747800" y="489491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643E9-D62E-4DCD-9574-95E7E8C08395}">
      <dsp:nvSpPr>
        <dsp:cNvPr id="0" name=""/>
        <dsp:cNvSpPr/>
      </dsp:nvSpPr>
      <dsp:spPr>
        <a:xfrm>
          <a:off x="559800" y="2939346"/>
          <a:ext cx="4320000" cy="92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hames"/>
            </a:rPr>
            <a:t>Значение загадок:</a:t>
          </a:r>
          <a:endParaRPr lang="en-US" sz="1100" kern="1200" dirty="0">
            <a:latin typeface="Thames"/>
          </a:endParaRPr>
        </a:p>
      </dsp:txBody>
      <dsp:txXfrm>
        <a:off x="559800" y="2939346"/>
        <a:ext cx="4320000" cy="922500"/>
      </dsp:txXfrm>
    </dsp:sp>
    <dsp:sp modelId="{497076D7-0A33-4DCA-BC42-E1F45E26CCE8}">
      <dsp:nvSpPr>
        <dsp:cNvPr id="0" name=""/>
        <dsp:cNvSpPr/>
      </dsp:nvSpPr>
      <dsp:spPr>
        <a:xfrm>
          <a:off x="6823800" y="489491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5DBCB-1DC5-4694-A684-D19352CEB5E7}">
      <dsp:nvSpPr>
        <dsp:cNvPr id="0" name=""/>
        <dsp:cNvSpPr/>
      </dsp:nvSpPr>
      <dsp:spPr>
        <a:xfrm>
          <a:off x="5635800" y="2939346"/>
          <a:ext cx="4320000" cy="92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hames"/>
            </a:rPr>
            <a:t>Загадки позволяют эффективно упражнять ум, развивать мыслительные способности. Способствуют активному развитию образности речи, обогащают словарь углубляя и уточняя знания о предмете. Помогают овладеть образностью слов. Помогают усвоить знания о словообразовании, развивают поэтический слух и поэтическое восприятие окружающего мира.</a:t>
          </a:r>
          <a:endParaRPr lang="en-US" sz="1100" kern="1200" dirty="0">
            <a:latin typeface="Thames"/>
          </a:endParaRPr>
        </a:p>
      </dsp:txBody>
      <dsp:txXfrm>
        <a:off x="5635800" y="2939346"/>
        <a:ext cx="4320000" cy="92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5A60D-1396-4ADD-88B3-45C1A5D6DB41}">
      <dsp:nvSpPr>
        <dsp:cNvPr id="0" name=""/>
        <dsp:cNvSpPr/>
      </dsp:nvSpPr>
      <dsp:spPr>
        <a:xfrm>
          <a:off x="0" y="3969"/>
          <a:ext cx="10515600" cy="10448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b="1" kern="1200" dirty="0">
            <a:latin typeface="Thames"/>
          </a:endParaRPr>
        </a:p>
      </dsp:txBody>
      <dsp:txXfrm>
        <a:off x="51003" y="54972"/>
        <a:ext cx="10413594" cy="942803"/>
      </dsp:txXfrm>
    </dsp:sp>
    <dsp:sp modelId="{C64B2471-5B71-43B8-BEC6-0F1287D4679B}">
      <dsp:nvSpPr>
        <dsp:cNvPr id="0" name=""/>
        <dsp:cNvSpPr/>
      </dsp:nvSpPr>
      <dsp:spPr>
        <a:xfrm>
          <a:off x="0" y="1103499"/>
          <a:ext cx="10515600" cy="1044809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u="sng" kern="1200" dirty="0">
              <a:latin typeface="Thames"/>
            </a:rPr>
            <a:t>Младший дошкольный возраст</a:t>
          </a:r>
          <a:r>
            <a:rPr lang="ru-RU" sz="1900" kern="1200" dirty="0">
              <a:latin typeface="Thames"/>
            </a:rPr>
            <a:t> - загадки о предметах, с которыми дети чаще всего встречаются. Использовать загадки в которых используются яркие внешние признаки. Но не должны быть слишком подробные.</a:t>
          </a:r>
          <a:endParaRPr lang="en-US" sz="1900" kern="1200" dirty="0">
            <a:latin typeface="Thames"/>
          </a:endParaRPr>
        </a:p>
      </dsp:txBody>
      <dsp:txXfrm>
        <a:off x="51003" y="1154502"/>
        <a:ext cx="10413594" cy="942803"/>
      </dsp:txXfrm>
    </dsp:sp>
    <dsp:sp modelId="{C61397B9-1032-48A3-8171-DAAE9AF695CC}">
      <dsp:nvSpPr>
        <dsp:cNvPr id="0" name=""/>
        <dsp:cNvSpPr/>
      </dsp:nvSpPr>
      <dsp:spPr>
        <a:xfrm>
          <a:off x="0" y="2203029"/>
          <a:ext cx="10515600" cy="1044809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u="sng" kern="1200" dirty="0">
              <a:latin typeface="Thames"/>
            </a:rPr>
            <a:t>Средний дошкольный возраст</a:t>
          </a:r>
          <a:r>
            <a:rPr lang="ru-RU" sz="1900" kern="1200" dirty="0">
              <a:latin typeface="Thames"/>
            </a:rPr>
            <a:t> - загадки с более широкой тематикой, характеристика предметов должна быть дана подробно, признаки предметов определены точно, четко. Загадки должны быть с прямым сравнением.</a:t>
          </a:r>
          <a:endParaRPr lang="en-US" sz="1900" kern="1200" dirty="0">
            <a:latin typeface="Thames"/>
          </a:endParaRPr>
        </a:p>
      </dsp:txBody>
      <dsp:txXfrm>
        <a:off x="51003" y="2254032"/>
        <a:ext cx="10413594" cy="942803"/>
      </dsp:txXfrm>
    </dsp:sp>
    <dsp:sp modelId="{4FFB06BD-F185-4C67-9DD1-8186C7BCC9E5}">
      <dsp:nvSpPr>
        <dsp:cNvPr id="0" name=""/>
        <dsp:cNvSpPr/>
      </dsp:nvSpPr>
      <dsp:spPr>
        <a:xfrm>
          <a:off x="0" y="3302559"/>
          <a:ext cx="10515600" cy="1044809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u="sng" kern="1200" dirty="0">
              <a:latin typeface="Thames"/>
            </a:rPr>
            <a:t>Старший дошкольный возраст</a:t>
          </a:r>
          <a:r>
            <a:rPr lang="ru-RU" sz="1900" kern="1200" dirty="0">
              <a:latin typeface="Thames"/>
            </a:rPr>
            <a:t> - загадки разнообразной тематикой, характеристика предметов может быть краткой, но называется основной, существенный признак.</a:t>
          </a:r>
          <a:endParaRPr lang="en-US" sz="1900" kern="1200" dirty="0">
            <a:latin typeface="Thames"/>
          </a:endParaRPr>
        </a:p>
      </dsp:txBody>
      <dsp:txXfrm>
        <a:off x="51003" y="3353562"/>
        <a:ext cx="10413594" cy="9428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EDA55-939B-43E0-81A5-190509A6EA7F}">
      <dsp:nvSpPr>
        <dsp:cNvPr id="0" name=""/>
        <dsp:cNvSpPr/>
      </dsp:nvSpPr>
      <dsp:spPr>
        <a:xfrm>
          <a:off x="0" y="16175"/>
          <a:ext cx="10515600" cy="8292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Thames"/>
            </a:rPr>
            <a:t>Требования к использованию загадок:</a:t>
          </a:r>
          <a:endParaRPr lang="en-US" sz="1500" kern="1200" dirty="0">
            <a:latin typeface="Thames"/>
          </a:endParaRPr>
        </a:p>
      </dsp:txBody>
      <dsp:txXfrm>
        <a:off x="40480" y="56655"/>
        <a:ext cx="10434640" cy="748277"/>
      </dsp:txXfrm>
    </dsp:sp>
    <dsp:sp modelId="{D4BD5B8D-3B03-45E4-B1BB-8A5F38CB7B23}">
      <dsp:nvSpPr>
        <dsp:cNvPr id="0" name=""/>
        <dsp:cNvSpPr/>
      </dsp:nvSpPr>
      <dsp:spPr>
        <a:xfrm>
          <a:off x="0" y="888612"/>
          <a:ext cx="10515600" cy="829237"/>
        </a:xfrm>
        <a:prstGeom prst="round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hames"/>
            </a:rPr>
            <a:t>1) загадыванию загадок должно предшествовать ознакомление с окружающим миром;</a:t>
          </a:r>
          <a:endParaRPr lang="en-US" sz="1500" kern="1200" dirty="0">
            <a:latin typeface="Thames"/>
          </a:endParaRPr>
        </a:p>
      </dsp:txBody>
      <dsp:txXfrm>
        <a:off x="40480" y="929092"/>
        <a:ext cx="10434640" cy="748277"/>
      </dsp:txXfrm>
    </dsp:sp>
    <dsp:sp modelId="{40F014FC-45ED-4E0A-97DF-0EFCB6C7EE67}">
      <dsp:nvSpPr>
        <dsp:cNvPr id="0" name=""/>
        <dsp:cNvSpPr/>
      </dsp:nvSpPr>
      <dsp:spPr>
        <a:xfrm>
          <a:off x="0" y="1761050"/>
          <a:ext cx="10515600" cy="829237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hames"/>
            </a:rPr>
            <a:t>2) знакомство с образными средствами языка;</a:t>
          </a:r>
          <a:endParaRPr lang="en-US" sz="1500" kern="1200" dirty="0">
            <a:latin typeface="Thames"/>
          </a:endParaRPr>
        </a:p>
      </dsp:txBody>
      <dsp:txXfrm>
        <a:off x="40480" y="1801530"/>
        <a:ext cx="10434640" cy="748277"/>
      </dsp:txXfrm>
    </dsp:sp>
    <dsp:sp modelId="{EC980AD5-7C94-440B-AB20-D8CC9FAA5ABE}">
      <dsp:nvSpPr>
        <dsp:cNvPr id="0" name=""/>
        <dsp:cNvSpPr/>
      </dsp:nvSpPr>
      <dsp:spPr>
        <a:xfrm>
          <a:off x="0" y="2633487"/>
          <a:ext cx="10515600" cy="829237"/>
        </a:xfrm>
        <a:prstGeom prst="roundRec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hames"/>
            </a:rPr>
            <a:t>3) правильно подбирать загадки по возрасту детей, теме, содержанию, а затем загадки с метафорой;</a:t>
          </a:r>
          <a:endParaRPr lang="en-US" sz="1500" kern="1200" dirty="0">
            <a:latin typeface="Thames"/>
          </a:endParaRPr>
        </a:p>
      </dsp:txBody>
      <dsp:txXfrm>
        <a:off x="40480" y="2673967"/>
        <a:ext cx="10434640" cy="748277"/>
      </dsp:txXfrm>
    </dsp:sp>
    <dsp:sp modelId="{B759E53F-4CB4-4412-A069-8FD2A0C87597}">
      <dsp:nvSpPr>
        <dsp:cNvPr id="0" name=""/>
        <dsp:cNvSpPr/>
      </dsp:nvSpPr>
      <dsp:spPr>
        <a:xfrm>
          <a:off x="0" y="3505925"/>
          <a:ext cx="10515600" cy="829237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hames"/>
            </a:rPr>
            <a:t>4) обучение отгадыванию загадок должно осуществляться на наглядной основе с соотнесением словесного образа с натуральным образом с рассматриванием; должно сопровождаться рассуждениями и доказательствами, проводится в игровой форме.</a:t>
          </a:r>
          <a:endParaRPr lang="en-US" sz="1500" kern="1200" dirty="0">
            <a:latin typeface="Thames"/>
          </a:endParaRPr>
        </a:p>
      </dsp:txBody>
      <dsp:txXfrm>
        <a:off x="40480" y="3546405"/>
        <a:ext cx="10434640" cy="748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1212D-BBDC-3304-E543-72229F0C7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hames"/>
              </a:rPr>
              <a:t>Мастер-класс "Субкультура детства: детские загадки"</a:t>
            </a:r>
            <a:endParaRPr lang="ru-RU">
              <a:latin typeface="Thame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477311-A753-04BD-BEB0-FC32E70D1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3347" y="3256813"/>
            <a:ext cx="3490332" cy="18794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hames"/>
              </a:rPr>
              <a:t>Выполнили:</a:t>
            </a:r>
          </a:p>
          <a:p>
            <a:pPr marL="0" indent="0">
              <a:buNone/>
            </a:pPr>
            <a:r>
              <a:rPr lang="ru-RU" sz="1800" dirty="0">
                <a:latin typeface="Thames"/>
              </a:rPr>
              <a:t>Воспитатели ГБДОУ №31</a:t>
            </a:r>
          </a:p>
          <a:p>
            <a:pPr marL="0" indent="0">
              <a:buNone/>
            </a:pPr>
            <a:r>
              <a:rPr lang="ru-RU" sz="1800" dirty="0">
                <a:latin typeface="Thames"/>
              </a:rPr>
              <a:t>Василеостровского района</a:t>
            </a:r>
          </a:p>
          <a:p>
            <a:pPr marL="0" indent="0">
              <a:buNone/>
            </a:pPr>
            <a:r>
              <a:rPr lang="ru-RU" sz="1800" dirty="0">
                <a:latin typeface="Thames"/>
              </a:rPr>
              <a:t>Панкратьева И.А.</a:t>
            </a:r>
          </a:p>
          <a:p>
            <a:pPr marL="0" indent="0">
              <a:buNone/>
            </a:pPr>
            <a:r>
              <a:rPr lang="ru-RU" sz="1800" dirty="0">
                <a:latin typeface="Thames"/>
              </a:rPr>
              <a:t>Половцева О.Ю.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1B0143-D9A6-8346-7277-C7DEAE7B9ACD}"/>
              </a:ext>
            </a:extLst>
          </p:cNvPr>
          <p:cNvSpPr txBox="1"/>
          <p:nvPr/>
        </p:nvSpPr>
        <p:spPr>
          <a:xfrm>
            <a:off x="4729975" y="6049536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>
                <a:latin typeface="Thames"/>
              </a:rPr>
              <a:t>Санкт-Петербург</a:t>
            </a:r>
          </a:p>
          <a:p>
            <a:pPr algn="ctr"/>
            <a:r>
              <a:rPr lang="ru-RU" dirty="0">
                <a:latin typeface="Thames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09244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94715" y="1841827"/>
            <a:ext cx="5438412" cy="41835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300" b="1" dirty="0">
                <a:latin typeface="Thames"/>
                <a:cs typeface="Times New Roman"/>
              </a:rPr>
              <a:t>Загадка</a:t>
            </a:r>
            <a:r>
              <a:rPr lang="ru-RU" sz="1300" dirty="0">
                <a:latin typeface="Thames"/>
                <a:cs typeface="Times New Roman"/>
              </a:rPr>
              <a:t> в словаре Ушакова Д.Н.  понимается как – иносказательное изображение, в короткой форме, предмета или явления, которые нужно угадать; выражение, требующее разгадки. То, что непонятно и требует разгадки или объяснения.</a:t>
            </a:r>
            <a:endParaRPr lang="ru-RU" sz="1300" dirty="0">
              <a:latin typeface="Thames"/>
            </a:endParaRPr>
          </a:p>
          <a:p>
            <a:r>
              <a:rPr lang="ru-RU" sz="1300" b="1" dirty="0">
                <a:latin typeface="Thames"/>
                <a:cs typeface="Times New Roman"/>
              </a:rPr>
              <a:t>Загадка</a:t>
            </a:r>
            <a:r>
              <a:rPr lang="ru-RU" sz="1300" dirty="0">
                <a:latin typeface="Thames"/>
                <a:cs typeface="Times New Roman"/>
              </a:rPr>
              <a:t> — это своего рода игра. Загадки вызывают у детей интерес к миру вещей и явлений, развивают способность к анализу и обобщению, приучают к рассуждению и доказательству.</a:t>
            </a:r>
            <a:endParaRPr lang="ru-RU" sz="1300">
              <a:latin typeface="Thames"/>
            </a:endParaRPr>
          </a:p>
          <a:p>
            <a:r>
              <a:rPr lang="ru-RU" sz="1300" dirty="0">
                <a:latin typeface="Thames"/>
                <a:cs typeface="Times New Roman"/>
              </a:rPr>
              <a:t>Загадка – иносказательное поэтическое воспроизведение какого-либо предмета или явления испытывающее сообразительность отгадывающего.</a:t>
            </a:r>
            <a:endParaRPr lang="ru-RU" sz="1300">
              <a:latin typeface="Thames"/>
            </a:endParaRPr>
          </a:p>
          <a:p>
            <a:endParaRPr lang="ru-RU" sz="1300" dirty="0">
              <a:latin typeface="Thame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Рисунок 3" descr="Изображение выглядит как мультфильм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F2C52F3-15AD-BE16-9CD7-EB1091776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00" r="14948" b="-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6FEAD6-5337-05B4-E42A-912BE15055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642" r="-2" b="1096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9500FD18-B31A-E477-E7DB-A9F12D71F1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1130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8921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C27BF90-6A4A-82AB-E1C5-8230FFD04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455821" cy="34478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dirty="0">
                <a:latin typeface="Thames"/>
                <a:cs typeface="Times New Roman"/>
              </a:rPr>
              <a:t>Цель использования загадок - научить детей видеть за образным описанием реальный предмет, его особенности, а не запоминать отгадки к загадке.</a:t>
            </a:r>
            <a:endParaRPr lang="ru-RU">
              <a:latin typeface="Thames"/>
            </a:endParaRPr>
          </a:p>
        </p:txBody>
      </p:sp>
      <p:pic>
        <p:nvPicPr>
          <p:cNvPr id="4" name="Рисунок 3" descr="Изображение выглядит как текст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1C2AFE5-158B-66B7-58F2-D37E19029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72" y="1037650"/>
            <a:ext cx="6389346" cy="479200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9054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322DEE-5623-DDFE-6B54-BFE47546AF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5000"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7C0C0D6A-21DF-06F6-042E-38F21DE183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4974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3303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114430-F185-B88E-3F4D-B27E32DE9D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1312"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66BC3ADA-84DE-CCED-7315-316A07DAAD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6456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27936440-1183-FE1B-624F-29320C69D1FB}"/>
              </a:ext>
            </a:extLst>
          </p:cNvPr>
          <p:cNvSpPr txBox="1"/>
          <p:nvPr/>
        </p:nvSpPr>
        <p:spPr>
          <a:xfrm>
            <a:off x="1053629" y="2286000"/>
            <a:ext cx="395675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>
                <a:latin typeface="Thames"/>
                <a:cs typeface="Times New Roman"/>
              </a:rPr>
              <a:t>Требования к подбору загадок:</a:t>
            </a:r>
            <a:endParaRPr lang="ru-RU">
              <a:latin typeface="Thames"/>
            </a:endParaRPr>
          </a:p>
        </p:txBody>
      </p:sp>
    </p:spTree>
    <p:extLst>
      <p:ext uri="{BB962C8B-B14F-4D97-AF65-F5344CB8AC3E}">
        <p14:creationId xmlns:p14="http://schemas.microsoft.com/office/powerpoint/2010/main" val="2192725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F7D93D-EEAC-B8B1-3520-0939E7104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1408" r="-2" b="41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FA4FED54-F5C2-0464-1E67-EF1156B9D2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1404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1219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DB09C9-6D65-6725-B52F-4594F777E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sz="1900" dirty="0">
                <a:solidFill>
                  <a:schemeClr val="bg1"/>
                </a:solidFill>
                <a:latin typeface="Thames"/>
                <a:cs typeface="Times New Roman"/>
              </a:rPr>
              <a:t>Посредством загадки у детей развивается чуткость к языку, они учатся пользоваться различными средствами, отбирать нужные слова, постепенно овладевая образностью речи.</a:t>
            </a:r>
            <a:endParaRPr lang="ru-RU" sz="1900" dirty="0">
              <a:solidFill>
                <a:schemeClr val="bg1"/>
              </a:solidFill>
              <a:latin typeface="Thames"/>
            </a:endParaRPr>
          </a:p>
          <a:p>
            <a:pPr>
              <a:buNone/>
            </a:pPr>
            <a:r>
              <a:rPr lang="ru-RU" sz="1900" dirty="0">
                <a:solidFill>
                  <a:schemeClr val="bg1"/>
                </a:solidFill>
                <a:latin typeface="Thames"/>
                <a:cs typeface="Times New Roman"/>
              </a:rPr>
              <a:t>Таким образом, использование загадок позволяет воспитывать любопытного, вдумчивого, творческого ребенка. Загадки обогащают знания детей, проверяют уровень интеллектуальной подготовки, учат мыслить, обосновывать свои мысли.</a:t>
            </a:r>
            <a:endParaRPr lang="ru-RU" sz="1900" dirty="0">
              <a:solidFill>
                <a:schemeClr val="bg1"/>
              </a:solidFill>
              <a:latin typeface="Thames"/>
            </a:endParaRPr>
          </a:p>
          <a:p>
            <a:pPr marL="0" indent="0">
              <a:buNone/>
            </a:pPr>
            <a:endParaRPr lang="ru-RU" sz="1900" dirty="0">
              <a:solidFill>
                <a:schemeClr val="bg1"/>
              </a:solidFill>
              <a:latin typeface="Thame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Изображение выглядит как текст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B9E805E-3EB6-9CD5-531B-673F81A38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564" y="1636955"/>
            <a:ext cx="5666547" cy="358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4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Восклицательный знак на желтом фоне">
            <a:extLst>
              <a:ext uri="{FF2B5EF4-FFF2-40B4-BE49-F238E27FC236}">
                <a16:creationId xmlns:a16="http://schemas.microsoft.com/office/drawing/2014/main" id="{5E42E196-BF3B-8ACD-2852-DAC6A3928B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40" r="10172" b="4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888B4E-D560-FC44-42BA-E0A412B07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542" y="1116336"/>
            <a:ext cx="4659756" cy="33741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hame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14237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Мастер-класс "Субкультура детства: детские загадки"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90</cp:revision>
  <dcterms:created xsi:type="dcterms:W3CDTF">2024-01-31T17:42:15Z</dcterms:created>
  <dcterms:modified xsi:type="dcterms:W3CDTF">2024-01-31T18:15:27Z</dcterms:modified>
</cp:coreProperties>
</file>