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C5B9-EBD2-43A8-A288-525C6ED23A97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1E5EB19-C6C3-45B2-BB3E-C6C9896EFF7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C5B9-EBD2-43A8-A288-525C6ED23A97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EB19-C6C3-45B2-BB3E-C6C9896EFF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C5B9-EBD2-43A8-A288-525C6ED23A97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EB19-C6C3-45B2-BB3E-C6C9896EFF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C5B9-EBD2-43A8-A288-525C6ED23A97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EB19-C6C3-45B2-BB3E-C6C9896EFF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C5B9-EBD2-43A8-A288-525C6ED23A97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EB19-C6C3-45B2-BB3E-C6C9896EFF7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C5B9-EBD2-43A8-A288-525C6ED23A97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EB19-C6C3-45B2-BB3E-C6C9896EFF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C5B9-EBD2-43A8-A288-525C6ED23A97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EB19-C6C3-45B2-BB3E-C6C9896EFF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C5B9-EBD2-43A8-A288-525C6ED23A97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EB19-C6C3-45B2-BB3E-C6C9896EFF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C5B9-EBD2-43A8-A288-525C6ED23A97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EB19-C6C3-45B2-BB3E-C6C9896EFF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C5B9-EBD2-43A8-A288-525C6ED23A97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EB19-C6C3-45B2-BB3E-C6C9896EFF7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C5B9-EBD2-43A8-A288-525C6ED23A97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EB19-C6C3-45B2-BB3E-C6C9896EFF7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42DC5B9-EBD2-43A8-A288-525C6ED23A97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1E5EB19-C6C3-45B2-BB3E-C6C9896EFF7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8479" y="188640"/>
            <a:ext cx="7772400" cy="1080119"/>
          </a:xfrm>
        </p:spPr>
        <p:txBody>
          <a:bodyPr/>
          <a:lstStyle/>
          <a:p>
            <a:r>
              <a:rPr lang="ru-RU" dirty="0" err="1" smtClean="0"/>
              <a:t>Вепский</a:t>
            </a:r>
            <a:r>
              <a:rPr lang="ru-RU" dirty="0" smtClean="0"/>
              <a:t> костюм.</a:t>
            </a:r>
            <a:endParaRPr lang="ru-RU" dirty="0"/>
          </a:p>
        </p:txBody>
      </p:sp>
      <p:pic>
        <p:nvPicPr>
          <p:cNvPr id="4" name="Рисунок 3" descr="http://klublady.ru/uploads/posts/2022-02/1645194853_24-klublady-ru-p-obraz-karelskii-zhenskii-natsionalnii-kost-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640960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17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400" dirty="0"/>
              <a:t>Вепсы это сравнительно небольшая народность, которая проживает в пределах Республики Карелии.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 descr="C:\Users\Admin\Desktop\лера шарага\задания шарага\image_image_251949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7056784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247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myslide.ru/documents_7/564d69c7b7a9d1c112fddac6b65b0753/img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04855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625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Вепсы </a:t>
            </a:r>
            <a:r>
              <a:rPr lang="ru-RU" dirty="0"/>
              <a:t>в Вологодской области.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https://www.finnougoria.ru/upload/iblock/ff0/IMG_745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416824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243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Вепсы. Тверские Карелы.</a:t>
            </a:r>
          </a:p>
          <a:p>
            <a:endParaRPr lang="ru-RU" dirty="0"/>
          </a:p>
        </p:txBody>
      </p:sp>
      <p:pic>
        <p:nvPicPr>
          <p:cNvPr id="4" name="Рисунок 3" descr="https://img-fotki.yandex.ru/get/4517/63636314.1b/0_7f40f_653fc35d_X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570613" cy="4963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21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114300" indent="0">
              <a:buNone/>
            </a:pPr>
            <a:r>
              <a:rPr lang="ru-RU" dirty="0"/>
              <a:t>Ежегодно в селе Винницы Ленинградской области проходит фестиваль «Дерево жизни», где проводят конкурсы национальных костюмов.</a:t>
            </a:r>
          </a:p>
          <a:p>
            <a:endParaRPr lang="ru-RU" dirty="0"/>
          </a:p>
        </p:txBody>
      </p:sp>
      <p:pic>
        <p:nvPicPr>
          <p:cNvPr id="4" name="Рисунок 3" descr="http://forumnarodov47.ru/photo/big/309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50974"/>
            <a:ext cx="6840759" cy="5002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071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Вепсы. Народ  Вологодская область, Бабаевский район.</a:t>
            </a:r>
          </a:p>
          <a:p>
            <a:endParaRPr lang="ru-RU" dirty="0"/>
          </a:p>
        </p:txBody>
      </p:sp>
      <p:pic>
        <p:nvPicPr>
          <p:cNvPr id="4" name="Рисунок 3" descr="C:\Users\Admin\Desktop\лера шарага\задания шарага\2011-09-27_13-53-40_59afd806d1dc202ba8e4b53fbc7994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272808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631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114300" indent="0">
              <a:buNone/>
            </a:pPr>
            <a:r>
              <a:rPr lang="ru-RU" dirty="0" smtClean="0"/>
              <a:t>Сейчас вепсы не носят свои национальные костюмы, но бережно хранят их в бабушкиных сундуках и одевают на фестивали .</a:t>
            </a:r>
            <a:endParaRPr lang="ru-RU" dirty="0"/>
          </a:p>
        </p:txBody>
      </p:sp>
      <p:pic>
        <p:nvPicPr>
          <p:cNvPr id="4" name="Рисунок 3" descr="C:\Users\Admin\Desktop\лера шарага\задания шарага\Drevozhizni___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344816" cy="4876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588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46</TotalTime>
  <Words>73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Аптека</vt:lpstr>
      <vt:lpstr>Вепский костюм.</vt:lpstr>
      <vt:lpstr>Вепсы это сравнительно небольшая народность, которая проживает в пределах Республики Карелии.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Вепский костюм.</dc:title>
  <dc:creator>Admin</dc:creator>
  <cp:lastModifiedBy>Admin</cp:lastModifiedBy>
  <cp:revision>5</cp:revision>
  <dcterms:created xsi:type="dcterms:W3CDTF">2022-10-04T07:38:55Z</dcterms:created>
  <dcterms:modified xsi:type="dcterms:W3CDTF">2022-10-04T08:25:31Z</dcterms:modified>
</cp:coreProperties>
</file>