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96C45-0394-436D-A894-F4E21CB5E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28BD5-EFA1-40C8-9B01-5B5ED730F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F9ED-A41C-4D9E-A905-63D00024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4BCF5-00D9-4147-A113-C2DEC5CA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9EE7E-EB60-49D4-B439-EA4FDE81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64305-DD8A-4CA9-B4BC-C2CC371F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A5A75E-84ED-459B-A0FF-CD97A5F3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37470-5931-4D80-91DD-62D8368C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4CD6A-4619-4CDE-9C3A-20A88819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232B2-437D-4FDD-8DB3-E8DF1E03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9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0F6ED-A61C-46F5-955C-83AE62296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83A69F-7D44-4D4B-B23A-47E6BE890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1E954-785D-4E08-9B1F-3893B7AF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E4BDC-B03C-4D86-BA94-A62DCBFC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1E609-F725-42F8-B4FC-B97F217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9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CC3B-60C1-4A46-AB89-86240B63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97A72-90A1-4CB4-91DE-19ED6ADB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4407D-516E-4D10-8DF6-9DB554C1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50810-CFA9-422B-A7F6-FF5994F8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2A2EB-1605-4421-B102-8BD5D7F2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58BFD-01D6-469E-8E51-7FACF1F9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45C98B-2CDE-4732-8BC2-D69839FDE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D3DD3-8036-492C-AA04-59DF458E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1E101-73B3-47B4-87F8-0ED35B64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8FD5D-228B-4B3A-92D5-9EBB8096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5AD5A-453E-4E93-8A25-5222280E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BEFB4-3040-4238-BF9F-843350224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55F36-FF75-4F5D-B8EE-20FE7B4B0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7CE89-9BA0-4A57-89C5-34A644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DE548-D697-43A2-BC39-A365EFA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13CF14-68DE-4BF1-81BA-B6162CB0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2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FD669-70FF-46E2-A3F3-798039F5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A0F0C9-01F9-465C-B4BB-2ABE53E12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58A1E-2701-47E0-A0E2-5ECCB5238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EB342F-32DB-441E-8757-31C08B3DB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20A579-EAD3-4CD7-AF63-BD5C2B6A5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52EBED-789D-4000-ACC8-9253C7B9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2AEFE6-4F85-4221-A3A2-D55FCE23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207E73-F27C-48EB-AF34-72F81A67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0C80A-9EB9-442F-8F76-C59D52AE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A4E8C-5C21-4794-9E74-01332AD8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3A9E73-73DF-4659-AB17-8E93ABE5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0421B8-3483-48BF-97EF-84C65C69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2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E5BE9C-05B5-4465-8468-C78C6E63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B43E23-CBE8-49F6-B58C-74E0D6FC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32523B-95C6-4C24-8622-840191A3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2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688D8-7C13-4C56-B4FD-C98D4945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2B6ED-C354-4F98-8F6C-72316F38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645DD9-DD75-4162-92D8-A6FF40D2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9F3768-FD6E-4ECD-B4C1-F2966CC3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AADD54-FC2D-472F-9194-8088DEF0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B0B6C-38E8-480E-B82E-93DBD1BC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0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7DBB3-98D8-4B16-B9A4-54FF6CD3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208EBF-C5C3-42AD-B2CF-AC5F68D82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8D8838-FAF1-4B3C-925F-9E015526E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DAD74-43D3-404F-A05F-21B91ABB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DCA594-9A53-4015-A482-D6D6B012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FECFD2-E3BE-486C-9D04-AC7191B3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1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5165C-770F-4C17-9A19-A3D914DC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2AF946-CBB7-49BA-8663-A4F676C4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FDAC9-DC9C-4B1D-AC7C-53B9D85DE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918E-E436-424B-9EA9-0C87FC4AB3D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260E1-446E-413F-A026-8A598169F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263E6-6A02-4B3C-91B4-4D3DB23C3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1361-882E-4FA1-97A6-4931F08F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89914-34D0-4EC2-991A-BFCBB56C2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009"/>
            <a:ext cx="9015167" cy="1263191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№14 компенсирующего вида Василеостровского района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Санкт- Петербурга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5F844-282F-4434-8343-28F78FCFC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5175"/>
            <a:ext cx="9816445" cy="36458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Ознакомление дошкольников  старшего возраста с устаревшими словами на примере фразеологизма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«НЕСОЛОНО ХЛЕБАВШИ»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 воспитатели: Алиева Елена Александровна, Ушакова Надежда Владимировна.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3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83BB8D-0229-4A95-B300-20D22739FD5A}"/>
              </a:ext>
            </a:extLst>
          </p:cNvPr>
          <p:cNvSpPr txBox="1"/>
          <p:nvPr/>
        </p:nvSpPr>
        <p:spPr>
          <a:xfrm>
            <a:off x="404414" y="2751446"/>
            <a:ext cx="58289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НЕСОЛОНО ХЛЕБАВШИ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- не получить того, на что рассчитывал.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Обманувшись в своих расчётах, ожиданиях; не добившись желаемого; в полном разочаровании. (Фразеологический словарь Фёдорова)</a:t>
            </a:r>
          </a:p>
          <a:p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дороговизной соли на Руси пищу, как правило, солили непосредственно перед едой. Нежеланный и незваный гость получал соли меньше других и уходил несолоно хлебавши.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0C948-6D06-4CD3-879F-1316EF3900D8}"/>
              </a:ext>
            </a:extLst>
          </p:cNvPr>
          <p:cNvSpPr/>
          <p:nvPr/>
        </p:nvSpPr>
        <p:spPr>
          <a:xfrm>
            <a:off x="197963" y="151625"/>
            <a:ext cx="1118018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дошкольников старшего возраста с устаревшими словами в детских сказках, на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фразеологизма «НЕСОЛОНО ХЛЕБАВШИ»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B5F9B6-7F00-46C0-BA28-D42F8D51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19" y="3187547"/>
            <a:ext cx="4927991" cy="33026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5575E5-35B0-4540-B439-63FB7C868469}"/>
              </a:ext>
            </a:extLst>
          </p:cNvPr>
          <p:cNvSpPr/>
          <p:nvPr/>
        </p:nvSpPr>
        <p:spPr>
          <a:xfrm>
            <a:off x="6726048" y="1539625"/>
            <a:ext cx="49279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Нет, журавль, не пойду за тебя замуж: у тебя ноги долги, платье коротко, сам худо летаешь, и кормить-то тебе меня нечем! Ступай прочь, долговязый! Пошел журавль домой </a:t>
            </a:r>
            <a:r>
              <a:rPr lang="ru-RU" sz="2000" b="1" u="sng" dirty="0">
                <a:latin typeface="Monotype Corsiva" panose="03010101010201010101" pitchFamily="66" charset="0"/>
              </a:rPr>
              <a:t>несолоно хлебавши</a:t>
            </a:r>
            <a:r>
              <a:rPr lang="ru-RU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7F20B-5654-4E13-9184-4CFFA6386AC8}"/>
              </a:ext>
            </a:extLst>
          </p:cNvPr>
          <p:cNvSpPr txBox="1"/>
          <p:nvPr/>
        </p:nvSpPr>
        <p:spPr>
          <a:xfrm>
            <a:off x="6726048" y="1139515"/>
            <a:ext cx="519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otype Corsiva" panose="03010101010201010101" pitchFamily="66" charset="0"/>
              </a:rPr>
              <a:t>Сказка Алексея Толстого «ЖУРАВЛЬ И ЦАПЛЯ»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277C3D-39FD-4AC9-B0DB-34881B5FB450}"/>
              </a:ext>
            </a:extLst>
          </p:cNvPr>
          <p:cNvSpPr/>
          <p:nvPr/>
        </p:nvSpPr>
        <p:spPr>
          <a:xfrm>
            <a:off x="404414" y="113651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</a:t>
            </a:r>
            <a:r>
              <a:rPr lang="ru-RU" sz="2400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НЕСОЛОНО ХЛЕБАВШИ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в сказках «Лиса и Журавль», «Лиса и Котофей Иванович», «Журавль И цапля», «Лиса и Петух» Алексея Толстого. </a:t>
            </a:r>
          </a:p>
        </p:txBody>
      </p:sp>
    </p:spTree>
    <p:extLst>
      <p:ext uri="{BB962C8B-B14F-4D97-AF65-F5344CB8AC3E}">
        <p14:creationId xmlns:p14="http://schemas.microsoft.com/office/powerpoint/2010/main" val="73240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EBC41B-4EC1-4BF3-83B9-0F54E4241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1" t="5910" r="29407" b="17251"/>
          <a:stretch/>
        </p:blipFill>
        <p:spPr>
          <a:xfrm>
            <a:off x="4392467" y="860570"/>
            <a:ext cx="4496646" cy="3606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EF017-D674-490C-8623-37B1D8AFD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1" y="3026005"/>
            <a:ext cx="3459636" cy="367328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6E10006-C4FD-4A43-A3E5-CE626ED5E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98" y="802722"/>
            <a:ext cx="4209523" cy="382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 побежала лиса на охоту и поймала на озере утку. На радостях понесла она эту утку Котофей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Иванычу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когда бежала, то по пути ей встретился волк.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говорит он: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Стой, лиса! Отдай мне утку!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лиса говорит: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Нет, не отдам!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Коли не отдашь, я отберу силой!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лиса говорит: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 я скажу Котофей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Иванычу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отберешь!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что еще за Котофей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Иваныч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?— спрашивает волк.</a:t>
            </a:r>
            <a:endParaRPr lang="ru-RU" sz="1700" b="1" u="sng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7BD8B0-4DFE-4CCE-91D9-06871B54F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5350" y="231400"/>
            <a:ext cx="559088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Сказка «Лиса и Котофей  Иванович»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40E739-6BDA-4D54-B65D-423F905A48BA}"/>
              </a:ext>
            </a:extLst>
          </p:cNvPr>
          <p:cNvSpPr/>
          <p:nvPr/>
        </p:nvSpPr>
        <p:spPr>
          <a:xfrm>
            <a:off x="2048759" y="4504624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лиса ему отвечает: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 разве вы не слыхали и не видали, что у нас есть начальник? Он прислан для нас, зверей, из сибирских лесов, чтобы у нас был порядочек. А я, лиса, Котофей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Иваныча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теперь жена!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волк: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Ах, лисонька, я этого и не слыхивал, извиняюсь!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пошел несолоно хлебавши.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71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BB5047-41FB-4996-9E24-87E5348F9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0905" r="1344" b="11754"/>
          <a:stretch/>
        </p:blipFill>
        <p:spPr>
          <a:xfrm>
            <a:off x="379542" y="1215539"/>
            <a:ext cx="3714160" cy="517635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B033FC2-9A79-4F0F-8963-CA8674096C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659" y="348630"/>
            <a:ext cx="4403415" cy="50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Сказка «ЛИСА И ЖУРАВЛЬ»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48989-BCF4-436E-909D-7480C57EF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2" t="7423" r="5687" b="41168"/>
          <a:stretch/>
        </p:blipFill>
        <p:spPr>
          <a:xfrm flipH="1">
            <a:off x="4872679" y="1107649"/>
            <a:ext cx="2446641" cy="26960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4533DC-ADAB-4FFA-9C7B-3373B50F2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" t="8797" r="2756" b="15668"/>
          <a:stretch/>
        </p:blipFill>
        <p:spPr>
          <a:xfrm flipH="1">
            <a:off x="8098298" y="1107649"/>
            <a:ext cx="3714160" cy="51802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5E718F-9360-4866-8A17-C8423CE6691A}"/>
              </a:ext>
            </a:extLst>
          </p:cNvPr>
          <p:cNvSpPr/>
          <p:nvPr/>
        </p:nvSpPr>
        <p:spPr>
          <a:xfrm>
            <a:off x="3877559" y="3930636"/>
            <a:ext cx="5134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начала вертеться вокруг кувшина. И так зайдет, и этак, и лизнет его, и понюхает-то — никак достать не может: не лезет голова в кувшин.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журавль клюет себе да клюет, пока все не съел.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Ну, не обессудь, кума! Больше нечем угощать.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лису досада. Думала, что наестся на целую неделю, а домой пошла —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несолоно хлебала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аукнулось, так и откликнулось.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 и дружба у лисы с журавлем врозь.</a:t>
            </a:r>
          </a:p>
        </p:txBody>
      </p:sp>
    </p:spTree>
    <p:extLst>
      <p:ext uri="{BB962C8B-B14F-4D97-AF65-F5344CB8AC3E}">
        <p14:creationId xmlns:p14="http://schemas.microsoft.com/office/powerpoint/2010/main" val="1343907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481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Times New Roman</vt:lpstr>
      <vt:lpstr>Тема Office</vt:lpstr>
      <vt:lpstr>Государственное бюджетное дошкольное образовательное учреждение детский сад №14 компенсирующего вида Василеостровского района  Санкт- Петербурга</vt:lpstr>
      <vt:lpstr>Презентация PowerPoint</vt:lpstr>
      <vt:lpstr>Сказка «Лиса и Котофей  Иванович»</vt:lpstr>
      <vt:lpstr>Сказка «ЛИСА И ЖУРАВЛЬ»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Ушакова</dc:creator>
  <cp:lastModifiedBy>Leontyeva Ekaterina</cp:lastModifiedBy>
  <cp:revision>10</cp:revision>
  <dcterms:created xsi:type="dcterms:W3CDTF">2021-11-02T08:51:32Z</dcterms:created>
  <dcterms:modified xsi:type="dcterms:W3CDTF">2021-11-03T14:29:01Z</dcterms:modified>
</cp:coreProperties>
</file>