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4" r:id="rId4"/>
    <p:sldId id="267" r:id="rId5"/>
    <p:sldId id="268" r:id="rId6"/>
    <p:sldId id="265" r:id="rId7"/>
    <p:sldId id="266" r:id="rId8"/>
    <p:sldId id="261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8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46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2A04A-4C2C-479A-8957-3552331467AA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4C1F1-EC86-4B49-928E-76012331A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1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BAE4B7-6884-4475-9B8C-C8F5A8830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AD2E68-5AF7-4F7D-BB27-C3C77E462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99FFC-4440-483A-B708-125B6918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D511EF-5219-428B-BF4A-FB55002B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11BB7A-D675-4EB2-B607-C20596F9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0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81100-FC4F-45B9-BEDD-8CBC408F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D4DF6A-8A15-4900-9368-056968BF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7CA319-7024-4C11-8D3B-C8FC1368C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48F651-1482-4643-A606-70BD88761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F928F0-27C5-4750-BEAA-F645285BF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CCB244-E9F8-4086-853C-E78F8D80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FE147B-E436-43EB-8A3A-DF1756E3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6D91B2-F5AA-452E-A14F-D9A3B6EB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2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AA6D4-3A7D-454A-81F5-0C2C7C0F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FA4F76-8F00-48C3-8C9B-D806D61A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6A3FC8-A69D-4375-BF38-43322B23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408F36-5C13-49E1-A7DF-FF0F53F99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5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D50461-0C70-4BC2-B4FE-8B26FFE53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7C622D-7EE5-4EEF-AC87-3B15CB3CA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28E9CC-8439-45EA-9B6D-0D5CB44D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01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8373F-DC3B-4CA7-9FAF-020AA31D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A0F11-2B40-40A0-8E44-CAAB3B665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83453B-8E81-4F0E-8F6F-7532D110F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A0481B-F104-49E2-858E-F498BAFE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0A39B1-4B94-4EB8-B10D-446AD7EF5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9E7BDB-68A7-4EFF-8B9F-65507FBB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788BC-BBE6-4E92-A8CA-BB59C430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7B700C-AB27-4F3E-AAF1-897A5582D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E4933B-8F1C-45E2-97FB-325DC8238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D7AB09-C73C-4A14-8956-14A7128B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399E13-581D-4E10-9665-6F7714AA5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0A4E4E-F4F8-4DF1-BACE-5EE8B82E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7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D4319-800E-4124-AA1E-DA97C1E0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B2C507-437A-4B67-BBA9-579B09BE2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7D1F57-6E52-462F-9123-F39DC3EA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65158-8864-4AE1-BEF8-46494BE6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B6BF31-3997-443C-971A-D93AF4F6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0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D3DE8B-6224-4085-95F2-6F01842A6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D5A554-E2FF-4916-9477-3A18A5FAB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2ABF90-9ABC-4C6E-B4DD-4E622A41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F2FEA5-169E-4616-87F6-D05C23BA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87BF7-480C-48B3-9388-77725AE5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внешний, вода, закат&#10;&#10;Автоматически созданное описание">
            <a:extLst>
              <a:ext uri="{FF2B5EF4-FFF2-40B4-BE49-F238E27FC236}">
                <a16:creationId xmlns:a16="http://schemas.microsoft.com/office/drawing/2014/main" id="{1281AA60-39D6-45E0-99B8-9FC5A234F6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8" y="303433"/>
            <a:ext cx="7170683" cy="147210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847BA-B002-47B3-9FF8-E6AF73E6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B45FA-052C-434E-BDB8-3DE79BC8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44825-19EA-4B9F-A60E-21B35A38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66A5F6-7510-42A0-A90D-89655CA0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8A404-6F48-4E1F-BFD6-94D24C68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0E4B7-D223-4AF2-A8D7-C30230ECA01D}"/>
              </a:ext>
            </a:extLst>
          </p:cNvPr>
          <p:cNvCxnSpPr/>
          <p:nvPr userDrawn="1"/>
        </p:nvCxnSpPr>
        <p:spPr>
          <a:xfrm>
            <a:off x="1555531" y="1545021"/>
            <a:ext cx="3510455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Рисунок 10" descr="Головоломка со сплошной заливкой">
            <a:extLst>
              <a:ext uri="{FF2B5EF4-FFF2-40B4-BE49-F238E27FC236}">
                <a16:creationId xmlns:a16="http://schemas.microsoft.com/office/drawing/2014/main" id="{2B037416-1043-461C-9140-22B8D25ED4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11053904" y="4836347"/>
            <a:ext cx="914400" cy="914400"/>
          </a:xfrm>
          <a:prstGeom prst="rect">
            <a:avLst/>
          </a:prstGeom>
        </p:spPr>
      </p:pic>
      <p:pic>
        <p:nvPicPr>
          <p:cNvPr id="12" name="Рисунок 11" descr="Головоломка со сплошной заливкой">
            <a:extLst>
              <a:ext uri="{FF2B5EF4-FFF2-40B4-BE49-F238E27FC236}">
                <a16:creationId xmlns:a16="http://schemas.microsoft.com/office/drawing/2014/main" id="{6DD10018-EF9D-4C7E-A2BD-1642E3FA73B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52233" y="5229253"/>
            <a:ext cx="914400" cy="914400"/>
          </a:xfrm>
          <a:prstGeom prst="rect">
            <a:avLst/>
          </a:prstGeom>
        </p:spPr>
      </p:pic>
      <p:pic>
        <p:nvPicPr>
          <p:cNvPr id="13" name="Рисунок 12" descr="Головоломка со сплошной заливкой">
            <a:extLst>
              <a:ext uri="{FF2B5EF4-FFF2-40B4-BE49-F238E27FC236}">
                <a16:creationId xmlns:a16="http://schemas.microsoft.com/office/drawing/2014/main" id="{6A2735F2-A2A0-4CDF-A7F0-C8410F3F902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11011291" y="5580631"/>
            <a:ext cx="914400" cy="9144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8A49814-79F0-4898-931E-7C622906BCE9}"/>
              </a:ext>
            </a:extLst>
          </p:cNvPr>
          <p:cNvSpPr/>
          <p:nvPr userDrawn="1"/>
        </p:nvSpPr>
        <p:spPr>
          <a:xfrm>
            <a:off x="8358352" y="1481138"/>
            <a:ext cx="7239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5CF292E5-E046-4078-8029-342E92109FC9}"/>
              </a:ext>
            </a:extLst>
          </p:cNvPr>
          <p:cNvSpPr/>
          <p:nvPr userDrawn="1"/>
        </p:nvSpPr>
        <p:spPr>
          <a:xfrm>
            <a:off x="381000" y="3429000"/>
            <a:ext cx="558800" cy="520700"/>
          </a:xfrm>
          <a:prstGeom prst="triangl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78B59867-83D3-4A36-A48A-48C69FAC60FA}"/>
              </a:ext>
            </a:extLst>
          </p:cNvPr>
          <p:cNvSpPr/>
          <p:nvPr userDrawn="1"/>
        </p:nvSpPr>
        <p:spPr>
          <a:xfrm>
            <a:off x="1397000" y="6176963"/>
            <a:ext cx="635000" cy="6350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378FF557-D870-4C04-8D74-16851276E79F}"/>
              </a:ext>
            </a:extLst>
          </p:cNvPr>
          <p:cNvSpPr/>
          <p:nvPr userDrawn="1"/>
        </p:nvSpPr>
        <p:spPr>
          <a:xfrm>
            <a:off x="8791575" y="6062663"/>
            <a:ext cx="711994" cy="228600"/>
          </a:xfrm>
          <a:custGeom>
            <a:avLst/>
            <a:gdLst>
              <a:gd name="connsiteX0" fmla="*/ 0 w 711994"/>
              <a:gd name="connsiteY0" fmla="*/ 228600 h 228600"/>
              <a:gd name="connsiteX1" fmla="*/ 164306 w 711994"/>
              <a:gd name="connsiteY1" fmla="*/ 14287 h 228600"/>
              <a:gd name="connsiteX2" fmla="*/ 311944 w 711994"/>
              <a:gd name="connsiteY2" fmla="*/ 221456 h 228600"/>
              <a:gd name="connsiteX3" fmla="*/ 454819 w 711994"/>
              <a:gd name="connsiteY3" fmla="*/ 9525 h 228600"/>
              <a:gd name="connsiteX4" fmla="*/ 597694 w 711994"/>
              <a:gd name="connsiteY4" fmla="*/ 214312 h 228600"/>
              <a:gd name="connsiteX5" fmla="*/ 711994 w 711994"/>
              <a:gd name="connsiteY5" fmla="*/ 0 h 228600"/>
              <a:gd name="connsiteX6" fmla="*/ 711994 w 711994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94" h="228600">
                <a:moveTo>
                  <a:pt x="0" y="228600"/>
                </a:moveTo>
                <a:cubicBezTo>
                  <a:pt x="56157" y="122039"/>
                  <a:pt x="112315" y="15478"/>
                  <a:pt x="164306" y="14287"/>
                </a:cubicBezTo>
                <a:cubicBezTo>
                  <a:pt x="216297" y="13096"/>
                  <a:pt x="263525" y="222250"/>
                  <a:pt x="311944" y="221456"/>
                </a:cubicBezTo>
                <a:cubicBezTo>
                  <a:pt x="360363" y="220662"/>
                  <a:pt x="407194" y="10716"/>
                  <a:pt x="454819" y="9525"/>
                </a:cubicBezTo>
                <a:cubicBezTo>
                  <a:pt x="502444" y="8334"/>
                  <a:pt x="554832" y="215899"/>
                  <a:pt x="597694" y="214312"/>
                </a:cubicBezTo>
                <a:cubicBezTo>
                  <a:pt x="640556" y="212725"/>
                  <a:pt x="711994" y="0"/>
                  <a:pt x="711994" y="0"/>
                </a:cubicBezTo>
                <a:lnTo>
                  <a:pt x="711994" y="0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2D595FCE-B296-4C87-81A7-13053D3757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3213" y="1825625"/>
            <a:ext cx="52578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171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847BA-B002-47B3-9FF8-E6AF73E6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B45FA-052C-434E-BDB8-3DE79BC8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44825-19EA-4B9F-A60E-21B35A38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66A5F6-7510-42A0-A90D-89655CA0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8A404-6F48-4E1F-BFD6-94D24C68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B0E4B7-D223-4AF2-A8D7-C30230ECA01D}"/>
              </a:ext>
            </a:extLst>
          </p:cNvPr>
          <p:cNvCxnSpPr/>
          <p:nvPr userDrawn="1"/>
        </p:nvCxnSpPr>
        <p:spPr>
          <a:xfrm>
            <a:off x="1555531" y="1545021"/>
            <a:ext cx="3510455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Рисунок 10" descr="Головоломка со сплошной заливкой">
            <a:extLst>
              <a:ext uri="{FF2B5EF4-FFF2-40B4-BE49-F238E27FC236}">
                <a16:creationId xmlns:a16="http://schemas.microsoft.com/office/drawing/2014/main" id="{2B037416-1043-461C-9140-22B8D25ED4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1053904" y="4836347"/>
            <a:ext cx="914400" cy="914400"/>
          </a:xfrm>
          <a:prstGeom prst="rect">
            <a:avLst/>
          </a:prstGeom>
        </p:spPr>
      </p:pic>
      <p:pic>
        <p:nvPicPr>
          <p:cNvPr id="12" name="Рисунок 11" descr="Головоломка со сплошной заливкой">
            <a:extLst>
              <a:ext uri="{FF2B5EF4-FFF2-40B4-BE49-F238E27FC236}">
                <a16:creationId xmlns:a16="http://schemas.microsoft.com/office/drawing/2014/main" id="{6DD10018-EF9D-4C7E-A2BD-1642E3FA73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52233" y="5229253"/>
            <a:ext cx="914400" cy="914400"/>
          </a:xfrm>
          <a:prstGeom prst="rect">
            <a:avLst/>
          </a:prstGeom>
        </p:spPr>
      </p:pic>
      <p:pic>
        <p:nvPicPr>
          <p:cNvPr id="13" name="Рисунок 12" descr="Головоломка со сплошной заливкой">
            <a:extLst>
              <a:ext uri="{FF2B5EF4-FFF2-40B4-BE49-F238E27FC236}">
                <a16:creationId xmlns:a16="http://schemas.microsoft.com/office/drawing/2014/main" id="{6A2735F2-A2A0-4CDF-A7F0-C8410F3F90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11011291" y="5580631"/>
            <a:ext cx="914400" cy="9144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8A49814-79F0-4898-931E-7C622906BCE9}"/>
              </a:ext>
            </a:extLst>
          </p:cNvPr>
          <p:cNvSpPr/>
          <p:nvPr userDrawn="1"/>
        </p:nvSpPr>
        <p:spPr>
          <a:xfrm>
            <a:off x="7759700" y="990600"/>
            <a:ext cx="7239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5CF292E5-E046-4078-8029-342E92109FC9}"/>
              </a:ext>
            </a:extLst>
          </p:cNvPr>
          <p:cNvSpPr/>
          <p:nvPr userDrawn="1"/>
        </p:nvSpPr>
        <p:spPr>
          <a:xfrm>
            <a:off x="381000" y="3429000"/>
            <a:ext cx="558800" cy="520700"/>
          </a:xfrm>
          <a:prstGeom prst="triangl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78B59867-83D3-4A36-A48A-48C69FAC60FA}"/>
              </a:ext>
            </a:extLst>
          </p:cNvPr>
          <p:cNvSpPr/>
          <p:nvPr userDrawn="1"/>
        </p:nvSpPr>
        <p:spPr>
          <a:xfrm>
            <a:off x="1397000" y="6176963"/>
            <a:ext cx="635000" cy="6350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378FF557-D870-4C04-8D74-16851276E79F}"/>
              </a:ext>
            </a:extLst>
          </p:cNvPr>
          <p:cNvSpPr/>
          <p:nvPr userDrawn="1"/>
        </p:nvSpPr>
        <p:spPr>
          <a:xfrm>
            <a:off x="8791575" y="6062663"/>
            <a:ext cx="711994" cy="228600"/>
          </a:xfrm>
          <a:custGeom>
            <a:avLst/>
            <a:gdLst>
              <a:gd name="connsiteX0" fmla="*/ 0 w 711994"/>
              <a:gd name="connsiteY0" fmla="*/ 228600 h 228600"/>
              <a:gd name="connsiteX1" fmla="*/ 164306 w 711994"/>
              <a:gd name="connsiteY1" fmla="*/ 14287 h 228600"/>
              <a:gd name="connsiteX2" fmla="*/ 311944 w 711994"/>
              <a:gd name="connsiteY2" fmla="*/ 221456 h 228600"/>
              <a:gd name="connsiteX3" fmla="*/ 454819 w 711994"/>
              <a:gd name="connsiteY3" fmla="*/ 9525 h 228600"/>
              <a:gd name="connsiteX4" fmla="*/ 597694 w 711994"/>
              <a:gd name="connsiteY4" fmla="*/ 214312 h 228600"/>
              <a:gd name="connsiteX5" fmla="*/ 711994 w 711994"/>
              <a:gd name="connsiteY5" fmla="*/ 0 h 228600"/>
              <a:gd name="connsiteX6" fmla="*/ 711994 w 711994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94" h="228600">
                <a:moveTo>
                  <a:pt x="0" y="228600"/>
                </a:moveTo>
                <a:cubicBezTo>
                  <a:pt x="56157" y="122039"/>
                  <a:pt x="112315" y="15478"/>
                  <a:pt x="164306" y="14287"/>
                </a:cubicBezTo>
                <a:cubicBezTo>
                  <a:pt x="216297" y="13096"/>
                  <a:pt x="263525" y="222250"/>
                  <a:pt x="311944" y="221456"/>
                </a:cubicBezTo>
                <a:cubicBezTo>
                  <a:pt x="360363" y="220662"/>
                  <a:pt x="407194" y="10716"/>
                  <a:pt x="454819" y="9525"/>
                </a:cubicBezTo>
                <a:cubicBezTo>
                  <a:pt x="502444" y="8334"/>
                  <a:pt x="554832" y="215899"/>
                  <a:pt x="597694" y="214312"/>
                </a:cubicBezTo>
                <a:cubicBezTo>
                  <a:pt x="640556" y="212725"/>
                  <a:pt x="711994" y="0"/>
                  <a:pt x="711994" y="0"/>
                </a:cubicBezTo>
                <a:lnTo>
                  <a:pt x="711994" y="0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1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EE590DB-9CB4-438D-9208-4CF7240D246B}"/>
              </a:ext>
            </a:extLst>
          </p:cNvPr>
          <p:cNvSpPr/>
          <p:nvPr userDrawn="1"/>
        </p:nvSpPr>
        <p:spPr>
          <a:xfrm>
            <a:off x="0" y="-1"/>
            <a:ext cx="12192000" cy="6347861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85583 w 12192000"/>
              <a:gd name="connsiteY2" fmla="*/ 3696101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0125777 w 12192000"/>
              <a:gd name="connsiteY2" fmla="*/ 4302492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0125777 w 12192000"/>
              <a:gd name="connsiteY2" fmla="*/ 4302492 h 6858000"/>
              <a:gd name="connsiteX3" fmla="*/ 10854089 w 12192000"/>
              <a:gd name="connsiteY3" fmla="*/ 5183204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1069053 w 12192000"/>
              <a:gd name="connsiteY2" fmla="*/ 4485372 h 6858000"/>
              <a:gd name="connsiteX3" fmla="*/ 10854089 w 12192000"/>
              <a:gd name="connsiteY3" fmla="*/ 5183204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0 w 12192000"/>
              <a:gd name="connsiteY0" fmla="*/ 0 h 6347861"/>
              <a:gd name="connsiteX1" fmla="*/ 12192000 w 12192000"/>
              <a:gd name="connsiteY1" fmla="*/ 0 h 6347861"/>
              <a:gd name="connsiteX2" fmla="*/ 11069053 w 12192000"/>
              <a:gd name="connsiteY2" fmla="*/ 4485372 h 6347861"/>
              <a:gd name="connsiteX3" fmla="*/ 10854089 w 12192000"/>
              <a:gd name="connsiteY3" fmla="*/ 5183204 h 6347861"/>
              <a:gd name="connsiteX4" fmla="*/ 0 w 12192000"/>
              <a:gd name="connsiteY4" fmla="*/ 6347861 h 6347861"/>
              <a:gd name="connsiteX5" fmla="*/ 0 w 12192000"/>
              <a:gd name="connsiteY5" fmla="*/ 0 h 634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347861">
                <a:moveTo>
                  <a:pt x="0" y="0"/>
                </a:moveTo>
                <a:lnTo>
                  <a:pt x="12192000" y="0"/>
                </a:lnTo>
                <a:lnTo>
                  <a:pt x="11069053" y="4485372"/>
                </a:lnTo>
                <a:lnTo>
                  <a:pt x="10854089" y="5183204"/>
                </a:lnTo>
                <a:lnTo>
                  <a:pt x="0" y="63478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42900" dist="38100" dir="4800000" sx="110000" sy="110000" algn="t" rotWithShape="0">
              <a:schemeClr val="accent2">
                <a:alpha val="4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B45FA-052C-434E-BDB8-3DE79BC8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57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1BCA107-CFFD-48D1-A7B4-CF209A294E14}"/>
              </a:ext>
            </a:extLst>
          </p:cNvPr>
          <p:cNvSpPr/>
          <p:nvPr userDrawn="1"/>
        </p:nvSpPr>
        <p:spPr>
          <a:xfrm>
            <a:off x="7823200" y="891623"/>
            <a:ext cx="7239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Изображение выглядит как внешний, вода, закат&#10;&#10;Автоматически созданное описание">
            <a:extLst>
              <a:ext uri="{FF2B5EF4-FFF2-40B4-BE49-F238E27FC236}">
                <a16:creationId xmlns:a16="http://schemas.microsoft.com/office/drawing/2014/main" id="{D4E8BCCB-F0E7-4D9A-99AF-1733EDE81A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8" y="303433"/>
            <a:ext cx="7170683" cy="1472105"/>
          </a:xfrm>
          <a:prstGeom prst="rect">
            <a:avLst/>
          </a:prstGeom>
        </p:spPr>
      </p:pic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9438F547-87A5-4930-A4C8-7EB1388C4384}"/>
              </a:ext>
            </a:extLst>
          </p:cNvPr>
          <p:cNvSpPr/>
          <p:nvPr userDrawn="1"/>
        </p:nvSpPr>
        <p:spPr>
          <a:xfrm>
            <a:off x="444500" y="3330023"/>
            <a:ext cx="558800" cy="520700"/>
          </a:xfrm>
          <a:prstGeom prst="triangl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6617FEA-EEA1-4848-B27D-C5F44B6E692A}"/>
              </a:ext>
            </a:extLst>
          </p:cNvPr>
          <p:cNvSpPr/>
          <p:nvPr userDrawn="1"/>
        </p:nvSpPr>
        <p:spPr>
          <a:xfrm>
            <a:off x="2171700" y="5103218"/>
            <a:ext cx="635000" cy="6350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F9006C45-C6CF-48CA-87B8-59CC06125627}"/>
              </a:ext>
            </a:extLst>
          </p:cNvPr>
          <p:cNvSpPr/>
          <p:nvPr userDrawn="1"/>
        </p:nvSpPr>
        <p:spPr>
          <a:xfrm>
            <a:off x="9172575" y="2344186"/>
            <a:ext cx="711994" cy="228600"/>
          </a:xfrm>
          <a:custGeom>
            <a:avLst/>
            <a:gdLst>
              <a:gd name="connsiteX0" fmla="*/ 0 w 711994"/>
              <a:gd name="connsiteY0" fmla="*/ 228600 h 228600"/>
              <a:gd name="connsiteX1" fmla="*/ 164306 w 711994"/>
              <a:gd name="connsiteY1" fmla="*/ 14287 h 228600"/>
              <a:gd name="connsiteX2" fmla="*/ 311944 w 711994"/>
              <a:gd name="connsiteY2" fmla="*/ 221456 h 228600"/>
              <a:gd name="connsiteX3" fmla="*/ 454819 w 711994"/>
              <a:gd name="connsiteY3" fmla="*/ 9525 h 228600"/>
              <a:gd name="connsiteX4" fmla="*/ 597694 w 711994"/>
              <a:gd name="connsiteY4" fmla="*/ 214312 h 228600"/>
              <a:gd name="connsiteX5" fmla="*/ 711994 w 711994"/>
              <a:gd name="connsiteY5" fmla="*/ 0 h 228600"/>
              <a:gd name="connsiteX6" fmla="*/ 711994 w 711994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94" h="228600">
                <a:moveTo>
                  <a:pt x="0" y="228600"/>
                </a:moveTo>
                <a:cubicBezTo>
                  <a:pt x="56157" y="122039"/>
                  <a:pt x="112315" y="15478"/>
                  <a:pt x="164306" y="14287"/>
                </a:cubicBezTo>
                <a:cubicBezTo>
                  <a:pt x="216297" y="13096"/>
                  <a:pt x="263525" y="222250"/>
                  <a:pt x="311944" y="221456"/>
                </a:cubicBezTo>
                <a:cubicBezTo>
                  <a:pt x="360363" y="220662"/>
                  <a:pt x="407194" y="10716"/>
                  <a:pt x="454819" y="9525"/>
                </a:cubicBezTo>
                <a:cubicBezTo>
                  <a:pt x="502444" y="8334"/>
                  <a:pt x="554832" y="215899"/>
                  <a:pt x="597694" y="214312"/>
                </a:cubicBezTo>
                <a:cubicBezTo>
                  <a:pt x="640556" y="212725"/>
                  <a:pt x="711994" y="0"/>
                  <a:pt x="711994" y="0"/>
                </a:cubicBezTo>
                <a:lnTo>
                  <a:pt x="711994" y="0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847BA-B002-47B3-9FF8-E6AF73E6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303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847BA-B002-47B3-9FF8-E6AF73E63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938" y="365125"/>
            <a:ext cx="9585434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B45FA-052C-434E-BDB8-3DE79BC8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954925"/>
            <a:ext cx="9585434" cy="4222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44825-19EA-4B9F-A60E-21B35A38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66A5F6-7510-42A0-A90D-89655CA0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8A404-6F48-4E1F-BFD6-94D24C68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FD4906C8-32AE-405E-AD87-3E97AEF9DC21}"/>
              </a:ext>
            </a:extLst>
          </p:cNvPr>
          <p:cNvCxnSpPr/>
          <p:nvPr userDrawn="1"/>
        </p:nvCxnSpPr>
        <p:spPr>
          <a:xfrm>
            <a:off x="1555531" y="1545021"/>
            <a:ext cx="3510455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49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внешний, вода, закат&#10;&#10;Автоматически созданное описание">
            <a:extLst>
              <a:ext uri="{FF2B5EF4-FFF2-40B4-BE49-F238E27FC236}">
                <a16:creationId xmlns:a16="http://schemas.microsoft.com/office/drawing/2014/main" id="{6FC643B6-E3A4-48D1-B2C5-D2C4557C79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8" y="303433"/>
            <a:ext cx="7170683" cy="147210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847BA-B002-47B3-9FF8-E6AF73E6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11" name="Рисунок 9" descr="Вертушка">
            <a:extLst>
              <a:ext uri="{FF2B5EF4-FFF2-40B4-BE49-F238E27FC236}">
                <a16:creationId xmlns:a16="http://schemas.microsoft.com/office/drawing/2014/main" id="{54ECDD7C-E578-44A2-938A-A20979372F6C}"/>
              </a:ext>
            </a:extLst>
          </p:cNvPr>
          <p:cNvGrpSpPr/>
          <p:nvPr/>
        </p:nvGrpSpPr>
        <p:grpSpPr>
          <a:xfrm>
            <a:off x="9559158" y="4227730"/>
            <a:ext cx="2940269" cy="2940269"/>
            <a:chOff x="8928537" y="3922930"/>
            <a:chExt cx="2940269" cy="2940269"/>
          </a:xfrm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F482E4A3-7210-46BB-8A0D-B66FCE6C4D9F}"/>
                </a:ext>
              </a:extLst>
            </p:cNvPr>
            <p:cNvSpPr/>
            <p:nvPr/>
          </p:nvSpPr>
          <p:spPr>
            <a:xfrm>
              <a:off x="10374169" y="5510859"/>
              <a:ext cx="49004" cy="980089"/>
            </a:xfrm>
            <a:custGeom>
              <a:avLst/>
              <a:gdLst>
                <a:gd name="connsiteX0" fmla="*/ 0 w 49004"/>
                <a:gd name="connsiteY0" fmla="*/ 0 h 980089"/>
                <a:gd name="connsiteX1" fmla="*/ 49004 w 49004"/>
                <a:gd name="connsiteY1" fmla="*/ 0 h 980089"/>
                <a:gd name="connsiteX2" fmla="*/ 49004 w 49004"/>
                <a:gd name="connsiteY2" fmla="*/ 980090 h 980089"/>
                <a:gd name="connsiteX3" fmla="*/ 0 w 49004"/>
                <a:gd name="connsiteY3" fmla="*/ 980090 h 98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04" h="980089">
                  <a:moveTo>
                    <a:pt x="0" y="0"/>
                  </a:moveTo>
                  <a:lnTo>
                    <a:pt x="49004" y="0"/>
                  </a:lnTo>
                  <a:lnTo>
                    <a:pt x="49004" y="980090"/>
                  </a:lnTo>
                  <a:lnTo>
                    <a:pt x="0" y="980090"/>
                  </a:lnTo>
                  <a:close/>
                </a:path>
              </a:pathLst>
            </a:custGeom>
            <a:solidFill>
              <a:srgbClr val="737373"/>
            </a:solidFill>
            <a:ln w="61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grpSp>
          <p:nvGrpSpPr>
            <p:cNvPr id="13" name="Рисунок 9" descr="Вертушка">
              <a:extLst>
                <a:ext uri="{FF2B5EF4-FFF2-40B4-BE49-F238E27FC236}">
                  <a16:creationId xmlns:a16="http://schemas.microsoft.com/office/drawing/2014/main" id="{54ECDD7C-E578-44A2-938A-A20979372F6C}"/>
                </a:ext>
              </a:extLst>
            </p:cNvPr>
            <p:cNvGrpSpPr/>
            <p:nvPr/>
          </p:nvGrpSpPr>
          <p:grpSpPr>
            <a:xfrm>
              <a:off x="9641309" y="4268168"/>
              <a:ext cx="1514723" cy="1514723"/>
              <a:chOff x="9641309" y="4268168"/>
              <a:chExt cx="1514723" cy="1514723"/>
            </a:xfrm>
          </p:grpSpPr>
          <p:sp>
            <p:nvSpPr>
              <p:cNvPr id="14" name="Полилиния: фигура 13">
                <a:extLst>
                  <a:ext uri="{FF2B5EF4-FFF2-40B4-BE49-F238E27FC236}">
                    <a16:creationId xmlns:a16="http://schemas.microsoft.com/office/drawing/2014/main" id="{307AF468-4E5A-4EAB-908A-97247191CB42}"/>
                  </a:ext>
                </a:extLst>
              </p:cNvPr>
              <p:cNvSpPr/>
              <p:nvPr/>
            </p:nvSpPr>
            <p:spPr>
              <a:xfrm>
                <a:off x="9753935" y="4652318"/>
                <a:ext cx="644735" cy="674117"/>
              </a:xfrm>
              <a:custGeom>
                <a:avLst/>
                <a:gdLst>
                  <a:gd name="connsiteX0" fmla="*/ 644736 w 644735"/>
                  <a:gd name="connsiteY0" fmla="*/ 373212 h 674117"/>
                  <a:gd name="connsiteX1" fmla="*/ 153938 w 644735"/>
                  <a:gd name="connsiteY1" fmla="*/ 674118 h 674117"/>
                  <a:gd name="connsiteX2" fmla="*/ 3267 w 644735"/>
                  <a:gd name="connsiteY2" fmla="*/ 511576 h 674117"/>
                  <a:gd name="connsiteX3" fmla="*/ 3592 w 644735"/>
                  <a:gd name="connsiteY3" fmla="*/ 494584 h 674117"/>
                  <a:gd name="connsiteX4" fmla="*/ 498176 w 644735"/>
                  <a:gd name="connsiteY4" fmla="*/ 0 h 674117"/>
                  <a:gd name="connsiteX5" fmla="*/ 644736 w 644735"/>
                  <a:gd name="connsiteY5" fmla="*/ 373212 h 674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4735" h="674117">
                    <a:moveTo>
                      <a:pt x="644736" y="373212"/>
                    </a:moveTo>
                    <a:lnTo>
                      <a:pt x="153938" y="674118"/>
                    </a:lnTo>
                    <a:lnTo>
                      <a:pt x="3267" y="511576"/>
                    </a:lnTo>
                    <a:cubicBezTo>
                      <a:pt x="-1211" y="506749"/>
                      <a:pt x="-1070" y="499239"/>
                      <a:pt x="3592" y="494584"/>
                    </a:cubicBezTo>
                    <a:lnTo>
                      <a:pt x="498176" y="0"/>
                    </a:lnTo>
                    <a:lnTo>
                      <a:pt x="644736" y="373212"/>
                    </a:lnTo>
                    <a:close/>
                  </a:path>
                </a:pathLst>
              </a:custGeom>
              <a:solidFill>
                <a:srgbClr val="505050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5" name="Полилиния: фигура 14">
                <a:extLst>
                  <a:ext uri="{FF2B5EF4-FFF2-40B4-BE49-F238E27FC236}">
                    <a16:creationId xmlns:a16="http://schemas.microsoft.com/office/drawing/2014/main" id="{22344650-814F-4ED1-8205-BC5671854D03}"/>
                  </a:ext>
                </a:extLst>
              </p:cNvPr>
              <p:cNvSpPr/>
              <p:nvPr/>
            </p:nvSpPr>
            <p:spPr>
              <a:xfrm>
                <a:off x="10025459" y="5025530"/>
                <a:ext cx="646531" cy="647975"/>
              </a:xfrm>
              <a:custGeom>
                <a:avLst/>
                <a:gdLst>
                  <a:gd name="connsiteX0" fmla="*/ 373212 w 646531"/>
                  <a:gd name="connsiteY0" fmla="*/ 0 h 647975"/>
                  <a:gd name="connsiteX1" fmla="*/ 645077 w 646531"/>
                  <a:gd name="connsiteY1" fmla="*/ 506841 h 647975"/>
                  <a:gd name="connsiteX2" fmla="*/ 642479 w 646531"/>
                  <a:gd name="connsiteY2" fmla="*/ 521732 h 647975"/>
                  <a:gd name="connsiteX3" fmla="*/ 502737 w 646531"/>
                  <a:gd name="connsiteY3" fmla="*/ 647662 h 647975"/>
                  <a:gd name="connsiteX4" fmla="*/ 501052 w 646531"/>
                  <a:gd name="connsiteY4" fmla="*/ 647619 h 647975"/>
                  <a:gd name="connsiteX5" fmla="*/ 0 w 646531"/>
                  <a:gd name="connsiteY5" fmla="*/ 146566 h 647975"/>
                  <a:gd name="connsiteX6" fmla="*/ 373212 w 646531"/>
                  <a:gd name="connsiteY6" fmla="*/ 0 h 64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6531" h="647975">
                    <a:moveTo>
                      <a:pt x="373212" y="0"/>
                    </a:moveTo>
                    <a:lnTo>
                      <a:pt x="645077" y="506841"/>
                    </a:lnTo>
                    <a:cubicBezTo>
                      <a:pt x="647741" y="511809"/>
                      <a:pt x="646669" y="517959"/>
                      <a:pt x="642479" y="521732"/>
                    </a:cubicBezTo>
                    <a:lnTo>
                      <a:pt x="502737" y="647662"/>
                    </a:lnTo>
                    <a:cubicBezTo>
                      <a:pt x="502253" y="648097"/>
                      <a:pt x="501512" y="648078"/>
                      <a:pt x="501052" y="647619"/>
                    </a:cubicBezTo>
                    <a:lnTo>
                      <a:pt x="0" y="146566"/>
                    </a:lnTo>
                    <a:lnTo>
                      <a:pt x="373212" y="0"/>
                    </a:lnTo>
                    <a:close/>
                  </a:path>
                </a:pathLst>
              </a:custGeom>
              <a:solidFill>
                <a:srgbClr val="737373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" name="Полилиния: фигура 15">
                <a:extLst>
                  <a:ext uri="{FF2B5EF4-FFF2-40B4-BE49-F238E27FC236}">
                    <a16:creationId xmlns:a16="http://schemas.microsoft.com/office/drawing/2014/main" id="{9DB64937-0043-4368-9388-E2D802AE9478}"/>
                  </a:ext>
                </a:extLst>
              </p:cNvPr>
              <p:cNvSpPr/>
              <p:nvPr/>
            </p:nvSpPr>
            <p:spPr>
              <a:xfrm>
                <a:off x="10398671" y="4752189"/>
                <a:ext cx="644820" cy="674117"/>
              </a:xfrm>
              <a:custGeom>
                <a:avLst/>
                <a:gdLst>
                  <a:gd name="connsiteX0" fmla="*/ 0 w 644820"/>
                  <a:gd name="connsiteY0" fmla="*/ 273341 h 674117"/>
                  <a:gd name="connsiteX1" fmla="*/ 518363 w 644820"/>
                  <a:gd name="connsiteY1" fmla="*/ 0 h 674117"/>
                  <a:gd name="connsiteX2" fmla="*/ 641616 w 644820"/>
                  <a:gd name="connsiteY2" fmla="*/ 134958 h 674117"/>
                  <a:gd name="connsiteX3" fmla="*/ 641230 w 644820"/>
                  <a:gd name="connsiteY3" fmla="*/ 151883 h 674117"/>
                  <a:gd name="connsiteX4" fmla="*/ 118995 w 644820"/>
                  <a:gd name="connsiteY4" fmla="*/ 674118 h 674117"/>
                  <a:gd name="connsiteX5" fmla="*/ 0 w 644820"/>
                  <a:gd name="connsiteY5" fmla="*/ 273341 h 674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4820" h="674117">
                    <a:moveTo>
                      <a:pt x="0" y="273341"/>
                    </a:moveTo>
                    <a:lnTo>
                      <a:pt x="518363" y="0"/>
                    </a:lnTo>
                    <a:lnTo>
                      <a:pt x="641616" y="134958"/>
                    </a:lnTo>
                    <a:cubicBezTo>
                      <a:pt x="646032" y="139798"/>
                      <a:pt x="645867" y="147252"/>
                      <a:pt x="641230" y="151883"/>
                    </a:cubicBezTo>
                    <a:lnTo>
                      <a:pt x="118995" y="674118"/>
                    </a:lnTo>
                    <a:lnTo>
                      <a:pt x="0" y="273341"/>
                    </a:lnTo>
                    <a:close/>
                  </a:path>
                </a:pathLst>
              </a:custGeom>
              <a:solidFill>
                <a:srgbClr val="505050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" name="Полилиния: фигура 16">
                <a:extLst>
                  <a:ext uri="{FF2B5EF4-FFF2-40B4-BE49-F238E27FC236}">
                    <a16:creationId xmlns:a16="http://schemas.microsoft.com/office/drawing/2014/main" id="{6A9BF32D-B81A-4AE6-B407-FE06DEF24631}"/>
                  </a:ext>
                </a:extLst>
              </p:cNvPr>
              <p:cNvSpPr/>
              <p:nvPr/>
            </p:nvSpPr>
            <p:spPr>
              <a:xfrm>
                <a:off x="10128393" y="4379643"/>
                <a:ext cx="649615" cy="645887"/>
              </a:xfrm>
              <a:custGeom>
                <a:avLst/>
                <a:gdLst>
                  <a:gd name="connsiteX0" fmla="*/ 270278 w 649615"/>
                  <a:gd name="connsiteY0" fmla="*/ 645887 h 645887"/>
                  <a:gd name="connsiteX1" fmla="*/ 0 w 649615"/>
                  <a:gd name="connsiteY1" fmla="*/ 124461 h 645887"/>
                  <a:gd name="connsiteX2" fmla="*/ 130762 w 649615"/>
                  <a:gd name="connsiteY2" fmla="*/ 3267 h 645887"/>
                  <a:gd name="connsiteX3" fmla="*/ 147755 w 649615"/>
                  <a:gd name="connsiteY3" fmla="*/ 3592 h 645887"/>
                  <a:gd name="connsiteX4" fmla="*/ 649616 w 649615"/>
                  <a:gd name="connsiteY4" fmla="*/ 505453 h 645887"/>
                  <a:gd name="connsiteX5" fmla="*/ 270278 w 649615"/>
                  <a:gd name="connsiteY5" fmla="*/ 645887 h 645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9615" h="645887">
                    <a:moveTo>
                      <a:pt x="270278" y="645887"/>
                    </a:moveTo>
                    <a:lnTo>
                      <a:pt x="0" y="124461"/>
                    </a:lnTo>
                    <a:lnTo>
                      <a:pt x="130762" y="3267"/>
                    </a:lnTo>
                    <a:cubicBezTo>
                      <a:pt x="135589" y="-1211"/>
                      <a:pt x="143099" y="-1070"/>
                      <a:pt x="147755" y="3592"/>
                    </a:cubicBezTo>
                    <a:lnTo>
                      <a:pt x="649616" y="505453"/>
                    </a:lnTo>
                    <a:lnTo>
                      <a:pt x="270278" y="645887"/>
                    </a:lnTo>
                    <a:close/>
                  </a:path>
                </a:pathLst>
              </a:custGeom>
              <a:solidFill>
                <a:srgbClr val="737373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" name="Полилиния: фигура 17">
                <a:extLst>
                  <a:ext uri="{FF2B5EF4-FFF2-40B4-BE49-F238E27FC236}">
                    <a16:creationId xmlns:a16="http://schemas.microsoft.com/office/drawing/2014/main" id="{2C79CAB1-5FE4-4330-BD1D-B9C8CDC74CAE}"/>
                  </a:ext>
                </a:extLst>
              </p:cNvPr>
              <p:cNvSpPr/>
              <p:nvPr/>
            </p:nvSpPr>
            <p:spPr>
              <a:xfrm>
                <a:off x="9641309" y="4982237"/>
                <a:ext cx="757361" cy="693007"/>
              </a:xfrm>
              <a:custGeom>
                <a:avLst/>
                <a:gdLst>
                  <a:gd name="connsiteX0" fmla="*/ 757362 w 757361"/>
                  <a:gd name="connsiteY0" fmla="*/ 43294 h 693007"/>
                  <a:gd name="connsiteX1" fmla="*/ 694655 w 757361"/>
                  <a:gd name="connsiteY1" fmla="*/ 24617 h 693007"/>
                  <a:gd name="connsiteX2" fmla="*/ 107648 w 757361"/>
                  <a:gd name="connsiteY2" fmla="*/ 173235 h 693007"/>
                  <a:gd name="connsiteX3" fmla="*/ 107648 w 757361"/>
                  <a:gd name="connsiteY3" fmla="*/ 173235 h 693007"/>
                  <a:gd name="connsiteX4" fmla="*/ 107648 w 757361"/>
                  <a:gd name="connsiteY4" fmla="*/ 693007 h 693007"/>
                  <a:gd name="connsiteX5" fmla="*/ 757362 w 757361"/>
                  <a:gd name="connsiteY5" fmla="*/ 43294 h 693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7361" h="693007">
                    <a:moveTo>
                      <a:pt x="757362" y="43294"/>
                    </a:moveTo>
                    <a:lnTo>
                      <a:pt x="694655" y="24617"/>
                    </a:lnTo>
                    <a:cubicBezTo>
                      <a:pt x="486539" y="-37362"/>
                      <a:pt x="261198" y="19692"/>
                      <a:pt x="107648" y="173235"/>
                    </a:cubicBezTo>
                    <a:lnTo>
                      <a:pt x="107648" y="173235"/>
                    </a:lnTo>
                    <a:cubicBezTo>
                      <a:pt x="-35880" y="316763"/>
                      <a:pt x="-35886" y="549473"/>
                      <a:pt x="107648" y="693007"/>
                    </a:cubicBezTo>
                    <a:lnTo>
                      <a:pt x="757362" y="43294"/>
                    </a:lnTo>
                    <a:close/>
                  </a:path>
                </a:pathLst>
              </a:custGeom>
              <a:solidFill>
                <a:schemeClr val="accent2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9" name="Полилиния: фигура 18">
                <a:extLst>
                  <a:ext uri="{FF2B5EF4-FFF2-40B4-BE49-F238E27FC236}">
                    <a16:creationId xmlns:a16="http://schemas.microsoft.com/office/drawing/2014/main" id="{FDDD55D2-897D-4F21-909F-89F2871A516B}"/>
                  </a:ext>
                </a:extLst>
              </p:cNvPr>
              <p:cNvSpPr/>
              <p:nvPr/>
            </p:nvSpPr>
            <p:spPr>
              <a:xfrm>
                <a:off x="10355377" y="5025530"/>
                <a:ext cx="693007" cy="757361"/>
              </a:xfrm>
              <a:custGeom>
                <a:avLst/>
                <a:gdLst>
                  <a:gd name="connsiteX0" fmla="*/ 43294 w 693007"/>
                  <a:gd name="connsiteY0" fmla="*/ 0 h 757361"/>
                  <a:gd name="connsiteX1" fmla="*/ 24617 w 693007"/>
                  <a:gd name="connsiteY1" fmla="*/ 62707 h 757361"/>
                  <a:gd name="connsiteX2" fmla="*/ 173235 w 693007"/>
                  <a:gd name="connsiteY2" fmla="*/ 649714 h 757361"/>
                  <a:gd name="connsiteX3" fmla="*/ 173235 w 693007"/>
                  <a:gd name="connsiteY3" fmla="*/ 649714 h 757361"/>
                  <a:gd name="connsiteX4" fmla="*/ 693007 w 693007"/>
                  <a:gd name="connsiteY4" fmla="*/ 649714 h 757361"/>
                  <a:gd name="connsiteX5" fmla="*/ 43294 w 693007"/>
                  <a:gd name="connsiteY5" fmla="*/ 0 h 757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3007" h="757361">
                    <a:moveTo>
                      <a:pt x="43294" y="0"/>
                    </a:moveTo>
                    <a:lnTo>
                      <a:pt x="24617" y="62707"/>
                    </a:lnTo>
                    <a:cubicBezTo>
                      <a:pt x="-37362" y="270823"/>
                      <a:pt x="19692" y="496164"/>
                      <a:pt x="173235" y="649714"/>
                    </a:cubicBezTo>
                    <a:lnTo>
                      <a:pt x="173235" y="649714"/>
                    </a:lnTo>
                    <a:cubicBezTo>
                      <a:pt x="316763" y="793242"/>
                      <a:pt x="549473" y="793248"/>
                      <a:pt x="693007" y="649714"/>
                    </a:cubicBezTo>
                    <a:lnTo>
                      <a:pt x="432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0" name="Полилиния: фигура 19">
                <a:extLst>
                  <a:ext uri="{FF2B5EF4-FFF2-40B4-BE49-F238E27FC236}">
                    <a16:creationId xmlns:a16="http://schemas.microsoft.com/office/drawing/2014/main" id="{D440726B-8692-49FA-8017-66210F02DBB1}"/>
                  </a:ext>
                </a:extLst>
              </p:cNvPr>
              <p:cNvSpPr/>
              <p:nvPr/>
            </p:nvSpPr>
            <p:spPr>
              <a:xfrm>
                <a:off x="10398671" y="4375817"/>
                <a:ext cx="757361" cy="693007"/>
              </a:xfrm>
              <a:custGeom>
                <a:avLst/>
                <a:gdLst>
                  <a:gd name="connsiteX0" fmla="*/ 0 w 757361"/>
                  <a:gd name="connsiteY0" fmla="*/ 649714 h 693007"/>
                  <a:gd name="connsiteX1" fmla="*/ 62707 w 757361"/>
                  <a:gd name="connsiteY1" fmla="*/ 668391 h 693007"/>
                  <a:gd name="connsiteX2" fmla="*/ 649714 w 757361"/>
                  <a:gd name="connsiteY2" fmla="*/ 519772 h 693007"/>
                  <a:gd name="connsiteX3" fmla="*/ 649714 w 757361"/>
                  <a:gd name="connsiteY3" fmla="*/ 519772 h 693007"/>
                  <a:gd name="connsiteX4" fmla="*/ 649714 w 757361"/>
                  <a:gd name="connsiteY4" fmla="*/ 0 h 693007"/>
                  <a:gd name="connsiteX5" fmla="*/ 0 w 757361"/>
                  <a:gd name="connsiteY5" fmla="*/ 649714 h 693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7361" h="693007">
                    <a:moveTo>
                      <a:pt x="0" y="649714"/>
                    </a:moveTo>
                    <a:lnTo>
                      <a:pt x="62707" y="668391"/>
                    </a:lnTo>
                    <a:cubicBezTo>
                      <a:pt x="270823" y="730369"/>
                      <a:pt x="496164" y="673315"/>
                      <a:pt x="649714" y="519772"/>
                    </a:cubicBezTo>
                    <a:lnTo>
                      <a:pt x="649714" y="519772"/>
                    </a:lnTo>
                    <a:cubicBezTo>
                      <a:pt x="793242" y="376244"/>
                      <a:pt x="793248" y="143534"/>
                      <a:pt x="649714" y="0"/>
                    </a:cubicBezTo>
                    <a:lnTo>
                      <a:pt x="0" y="649714"/>
                    </a:lnTo>
                    <a:close/>
                  </a:path>
                </a:pathLst>
              </a:custGeom>
              <a:solidFill>
                <a:schemeClr val="accent2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1" name="Полилиния: фигура 20">
                <a:extLst>
                  <a:ext uri="{FF2B5EF4-FFF2-40B4-BE49-F238E27FC236}">
                    <a16:creationId xmlns:a16="http://schemas.microsoft.com/office/drawing/2014/main" id="{779698BA-F225-4134-AE7D-B3A266E849A0}"/>
                  </a:ext>
                </a:extLst>
              </p:cNvPr>
              <p:cNvSpPr/>
              <p:nvPr/>
            </p:nvSpPr>
            <p:spPr>
              <a:xfrm>
                <a:off x="9748957" y="4268168"/>
                <a:ext cx="693007" cy="757362"/>
              </a:xfrm>
              <a:custGeom>
                <a:avLst/>
                <a:gdLst>
                  <a:gd name="connsiteX0" fmla="*/ 649714 w 693007"/>
                  <a:gd name="connsiteY0" fmla="*/ 757362 h 757362"/>
                  <a:gd name="connsiteX1" fmla="*/ 668390 w 693007"/>
                  <a:gd name="connsiteY1" fmla="*/ 694655 h 757362"/>
                  <a:gd name="connsiteX2" fmla="*/ 519772 w 693007"/>
                  <a:gd name="connsiteY2" fmla="*/ 107648 h 757362"/>
                  <a:gd name="connsiteX3" fmla="*/ 519772 w 693007"/>
                  <a:gd name="connsiteY3" fmla="*/ 107648 h 757362"/>
                  <a:gd name="connsiteX4" fmla="*/ 0 w 693007"/>
                  <a:gd name="connsiteY4" fmla="*/ 107648 h 757362"/>
                  <a:gd name="connsiteX5" fmla="*/ 649714 w 693007"/>
                  <a:gd name="connsiteY5" fmla="*/ 757362 h 757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3007" h="757362">
                    <a:moveTo>
                      <a:pt x="649714" y="757362"/>
                    </a:moveTo>
                    <a:lnTo>
                      <a:pt x="668390" y="694655"/>
                    </a:lnTo>
                    <a:cubicBezTo>
                      <a:pt x="730369" y="486539"/>
                      <a:pt x="673315" y="261198"/>
                      <a:pt x="519772" y="107648"/>
                    </a:cubicBezTo>
                    <a:lnTo>
                      <a:pt x="519772" y="107648"/>
                    </a:lnTo>
                    <a:cubicBezTo>
                      <a:pt x="376244" y="-35880"/>
                      <a:pt x="143534" y="-35886"/>
                      <a:pt x="0" y="107648"/>
                    </a:cubicBezTo>
                    <a:lnTo>
                      <a:pt x="649714" y="757362"/>
                    </a:lnTo>
                    <a:close/>
                  </a:path>
                </a:pathLst>
              </a:custGeom>
              <a:solidFill>
                <a:schemeClr val="accent2"/>
              </a:solidFill>
              <a:ln w="61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C2F4D1F6-3E9B-4302-811B-FC2A0AA9C4E4}"/>
                </a:ext>
              </a:extLst>
            </p:cNvPr>
            <p:cNvSpPr/>
            <p:nvPr/>
          </p:nvSpPr>
          <p:spPr>
            <a:xfrm>
              <a:off x="10306788" y="4933647"/>
              <a:ext cx="183766" cy="183766"/>
            </a:xfrm>
            <a:custGeom>
              <a:avLst/>
              <a:gdLst>
                <a:gd name="connsiteX0" fmla="*/ 183767 w 183766"/>
                <a:gd name="connsiteY0" fmla="*/ 91883 h 183766"/>
                <a:gd name="connsiteX1" fmla="*/ 91883 w 183766"/>
                <a:gd name="connsiteY1" fmla="*/ 183767 h 183766"/>
                <a:gd name="connsiteX2" fmla="*/ 0 w 183766"/>
                <a:gd name="connsiteY2" fmla="*/ 91883 h 183766"/>
                <a:gd name="connsiteX3" fmla="*/ 91883 w 183766"/>
                <a:gd name="connsiteY3" fmla="*/ 0 h 183766"/>
                <a:gd name="connsiteX4" fmla="*/ 183767 w 183766"/>
                <a:gd name="connsiteY4" fmla="*/ 91883 h 18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6" h="183766">
                  <a:moveTo>
                    <a:pt x="183767" y="91883"/>
                  </a:moveTo>
                  <a:cubicBezTo>
                    <a:pt x="183767" y="142629"/>
                    <a:pt x="142629" y="183767"/>
                    <a:pt x="91883" y="183767"/>
                  </a:cubicBezTo>
                  <a:cubicBezTo>
                    <a:pt x="41138" y="183767"/>
                    <a:pt x="0" y="142629"/>
                    <a:pt x="0" y="91883"/>
                  </a:cubicBezTo>
                  <a:cubicBezTo>
                    <a:pt x="0" y="41138"/>
                    <a:pt x="41138" y="0"/>
                    <a:pt x="91883" y="0"/>
                  </a:cubicBezTo>
                  <a:cubicBezTo>
                    <a:pt x="142629" y="0"/>
                    <a:pt x="183767" y="41138"/>
                    <a:pt x="183767" y="91883"/>
                  </a:cubicBezTo>
                  <a:close/>
                </a:path>
              </a:pathLst>
            </a:custGeom>
            <a:solidFill>
              <a:srgbClr val="FFFFFF"/>
            </a:solidFill>
            <a:ln w="61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4110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20D94-D90B-444D-9DF5-AA797A9A1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CAFA2-9E00-491B-9E88-018408F3E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70E60E-435A-4CBD-AC4C-55FB49B2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60DC71-5444-41A8-9516-38E38814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649F12-64CE-457C-8587-5B40384F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1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AC2AC-1B3D-45C3-A68F-42424E2EE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50A90D-6D48-4416-95E3-FE14136F5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7F70D6-38F1-4A39-AA40-7CB4E822A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CFA31D-FBB2-4A43-8775-8DA81428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DDD14A-F478-46BE-9C25-5957F6C2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8A2EB5-84A2-4156-BBA3-B4419B31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7B2745E-1024-474B-A185-EF1F1D79D5BC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6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B2A30-1456-4FFB-9FAE-F102AE69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4E95D9-FA5E-4634-8C65-4E7F2C833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53662-514A-4FF4-BD86-71AE6478A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6F7C-1219-4032-81A7-2BF0BBA8D496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16AFB7-B1AA-43AF-8CFE-3DC176245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6A6ED3-0BF3-40B3-A1F8-E2210E61A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5DFFF-F977-4101-8A61-6CA27B7EE4F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8"/>
            <a:extLst>
              <a:ext uri="{FF2B5EF4-FFF2-40B4-BE49-F238E27FC236}">
                <a16:creationId xmlns:a16="http://schemas.microsoft.com/office/drawing/2014/main" id="{E2B2AD6D-54A5-4DB1-8AAC-04DB2A4CC30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0" r:id="rId4"/>
    <p:sldLayoutId id="2147483661" r:id="rId5"/>
    <p:sldLayoutId id="2147483662" r:id="rId6"/>
    <p:sldLayoutId id="2147483651" r:id="rId7"/>
    <p:sldLayoutId id="2147483652" r:id="rId8"/>
    <p:sldLayoutId id="2147483663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EF2190-1E47-7E18-9755-31762117C18C}"/>
              </a:ext>
            </a:extLst>
          </p:cNvPr>
          <p:cNvSpPr/>
          <p:nvPr/>
        </p:nvSpPr>
        <p:spPr>
          <a:xfrm rot="5400000">
            <a:off x="8942074" y="3851914"/>
            <a:ext cx="1176018" cy="43484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F8EC592-0918-47CB-926C-DDFF7030511B}"/>
              </a:ext>
            </a:extLst>
          </p:cNvPr>
          <p:cNvSpPr txBox="1">
            <a:spLocks/>
          </p:cNvSpPr>
          <p:nvPr/>
        </p:nvSpPr>
        <p:spPr>
          <a:xfrm>
            <a:off x="1635103" y="1064632"/>
            <a:ext cx="4797502" cy="1646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1"/>
                </a:solidFill>
              </a:rPr>
              <a:t>Детские игры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F89D9D7-5C09-4254-B2F4-3976630F0363}"/>
              </a:ext>
            </a:extLst>
          </p:cNvPr>
          <p:cNvSpPr/>
          <p:nvPr/>
        </p:nvSpPr>
        <p:spPr>
          <a:xfrm>
            <a:off x="-1" y="924560"/>
            <a:ext cx="11308079" cy="319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90460-FDF2-44BF-9E1D-ED458F973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7839" y="1261971"/>
            <a:ext cx="9144001" cy="172656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Мастер-класс на тему</a:t>
            </a:r>
            <a:r>
              <a:rPr lang="en-US" sz="4000" b="1" dirty="0">
                <a:solidFill>
                  <a:schemeClr val="bg1"/>
                </a:solidFill>
              </a:rPr>
              <a:t>: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«Современные дети - современные игры»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85E26E-6CF2-42FF-A3FD-0C15C2139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1579" y="5519168"/>
            <a:ext cx="4790421" cy="1013963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bg1"/>
                </a:solidFill>
              </a:rPr>
              <a:t>Подготовила</a:t>
            </a:r>
            <a:r>
              <a:rPr lang="en-US" sz="1800" dirty="0">
                <a:solidFill>
                  <a:schemeClr val="bg1"/>
                </a:solidFill>
              </a:rPr>
              <a:t>:</a:t>
            </a:r>
            <a:r>
              <a:rPr lang="ru-RU" sz="1800" dirty="0">
                <a:solidFill>
                  <a:schemeClr val="bg1"/>
                </a:solidFill>
              </a:rPr>
              <a:t> Усенко Анна Владимировна</a:t>
            </a:r>
          </a:p>
          <a:p>
            <a:pPr algn="l"/>
            <a:r>
              <a:rPr lang="ru-RU" sz="1800" dirty="0">
                <a:solidFill>
                  <a:schemeClr val="bg1"/>
                </a:solidFill>
              </a:rPr>
              <a:t>Воспитатель ГБДОУ №17 </a:t>
            </a:r>
          </a:p>
          <a:p>
            <a:pPr algn="l"/>
            <a:r>
              <a:rPr lang="ru-RU" sz="1800" dirty="0">
                <a:solidFill>
                  <a:schemeClr val="bg1"/>
                </a:solidFill>
              </a:rPr>
              <a:t>Василеостровского района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63E2DD4-88B8-451D-A273-0B0F863A68DA}"/>
              </a:ext>
            </a:extLst>
          </p:cNvPr>
          <p:cNvCxnSpPr/>
          <p:nvPr/>
        </p:nvCxnSpPr>
        <p:spPr>
          <a:xfrm>
            <a:off x="1524000" y="0"/>
            <a:ext cx="0" cy="685800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3614D09-A845-4B4D-9F25-68D93C1FC717}"/>
              </a:ext>
            </a:extLst>
          </p:cNvPr>
          <p:cNvSpPr/>
          <p:nvPr/>
        </p:nvSpPr>
        <p:spPr>
          <a:xfrm>
            <a:off x="0" y="1046665"/>
            <a:ext cx="1524000" cy="2948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4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B9E0E8A-53ED-43F4-8429-BC0BAF5C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851" y="35321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игра?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C8880B00-13FF-62A0-5827-1BD320645CE3}"/>
              </a:ext>
            </a:extLst>
          </p:cNvPr>
          <p:cNvSpPr txBox="1">
            <a:spLocks/>
          </p:cNvSpPr>
          <p:nvPr/>
        </p:nvSpPr>
        <p:spPr>
          <a:xfrm>
            <a:off x="851776" y="2136558"/>
            <a:ext cx="9298064" cy="37054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– понятие многогранное. Это и радость, и познание, и творчество.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 является ведущей для дошкольника.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– это жизнь ребенка, его существование, источник развития моральных качеств личности, его развитие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22297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F14221D-3B83-412F-B549-5B3AC570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45" y="555372"/>
            <a:ext cx="10668000" cy="108667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ребенок, - какой он?</a:t>
            </a: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2B863AE-848C-4EFE-946B-3F65CB605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015" y="2383756"/>
            <a:ext cx="9334959" cy="341111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уже не вызывает сомнений тот факт, что современный ребенок не такой, каким был его сверстник несколько десятилетий назад.</a:t>
            </a:r>
          </a:p>
          <a:p>
            <a:pPr marL="0" indent="0" algn="just">
              <a:buNone/>
            </a:pP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 изменилась жизнь, предметный и социальный мир, ожидания взрослых и детей, воспитательные модели в семье, педагогические требования в детском саду. Социальные изменения привели к изменениям психологическим. </a:t>
            </a:r>
          </a:p>
          <a:p>
            <a:pPr marL="0" indent="0"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6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B9E0E8A-53ED-43F4-8429-BC0BAF5C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29" y="430336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современные дети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играют?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C8880B00-13FF-62A0-5827-1BD320645CE3}"/>
              </a:ext>
            </a:extLst>
          </p:cNvPr>
          <p:cNvSpPr txBox="1">
            <a:spLocks/>
          </p:cNvSpPr>
          <p:nvPr/>
        </p:nvSpPr>
        <p:spPr>
          <a:xfrm>
            <a:off x="873810" y="1993339"/>
            <a:ext cx="9206624" cy="37054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общество требует от детей ранних успехов и достижений. Поэтому организуя времяпровождения ребенка, родители в первую очередь озадачены тем, как подготовить его к школе.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современных детей сами принадлежат к неиграющему поколению: их детство тоже прошло без игр, тоже было насыщено обучающими элементами. Именно поэтому родители не играют со своими детьми, они очень часто сами не умеют этого делать.</a:t>
            </a:r>
          </a:p>
        </p:txBody>
      </p:sp>
    </p:spTree>
    <p:extLst>
      <p:ext uri="{BB962C8B-B14F-4D97-AF65-F5344CB8AC3E}">
        <p14:creationId xmlns:p14="http://schemas.microsoft.com/office/powerpoint/2010/main" val="395916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B9E0E8A-53ED-43F4-8429-BC0BAF5C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29" y="430336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игры в ДОУ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C8880B00-13FF-62A0-5827-1BD320645CE3}"/>
              </a:ext>
            </a:extLst>
          </p:cNvPr>
          <p:cNvSpPr txBox="1">
            <a:spLocks/>
          </p:cNvSpPr>
          <p:nvPr/>
        </p:nvSpPr>
        <p:spPr>
          <a:xfrm>
            <a:off x="951429" y="2389946"/>
            <a:ext cx="9206624" cy="37054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несколько вариантов современных игр в ДОУ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Квест-игра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стол.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3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>
            <a:extLst>
              <a:ext uri="{FF2B5EF4-FFF2-40B4-BE49-F238E27FC236}">
                <a16:creationId xmlns:a16="http://schemas.microsoft.com/office/drawing/2014/main" id="{DC14CF29-92FA-4A6B-8FBC-CDEA3A6D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459" y="426224"/>
            <a:ext cx="4739548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 - игра</a:t>
            </a:r>
          </a:p>
        </p:txBody>
      </p:sp>
      <p:sp>
        <p:nvSpPr>
          <p:cNvPr id="28" name="Объект 27">
            <a:extLst>
              <a:ext uri="{FF2B5EF4-FFF2-40B4-BE49-F238E27FC236}">
                <a16:creationId xmlns:a16="http://schemas.microsoft.com/office/drawing/2014/main" id="{A0050321-704F-4420-AE8F-40DD9FC52D0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54013" y="2038331"/>
            <a:ext cx="7063418" cy="42006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Квест  - игра направлена на развитие индивидуальности ребенка, его самостоятельности, инициативности, поисковой активности.</a:t>
            </a:r>
          </a:p>
          <a:p>
            <a:pPr marL="0" indent="0" algn="just">
              <a:buNone/>
            </a:pPr>
            <a:endParaRPr lang="ru-RU" dirty="0">
              <a:solidFill>
                <a:srgbClr val="333333"/>
              </a:solidFill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Квест - это приключенческая игра, в которой необходимо решать задачи для продвижения по сюжету.</a:t>
            </a:r>
            <a:endParaRPr lang="ru-RU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41A525-0D96-E7A0-01F0-10C0ADB86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19" y="2533879"/>
            <a:ext cx="3405159" cy="23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9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33B52-0B6F-4287-8C23-0AA5B1E8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605" y="42021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</a:t>
            </a:r>
          </a:p>
        </p:txBody>
      </p:sp>
      <p:sp>
        <p:nvSpPr>
          <p:cNvPr id="3" name="Объект 27">
            <a:extLst>
              <a:ext uri="{FF2B5EF4-FFF2-40B4-BE49-F238E27FC236}">
                <a16:creationId xmlns:a16="http://schemas.microsoft.com/office/drawing/2014/main" id="{A008CB44-57D1-7360-4DEB-4CA01CFC2065}"/>
              </a:ext>
            </a:extLst>
          </p:cNvPr>
          <p:cNvSpPr txBox="1">
            <a:spLocks/>
          </p:cNvSpPr>
          <p:nvPr/>
        </p:nvSpPr>
        <p:spPr>
          <a:xfrm>
            <a:off x="3778787" y="2079012"/>
            <a:ext cx="7063418" cy="4200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 - н</a:t>
            </a:r>
            <a:r>
              <a:rPr lang="ru-RU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овый вид деятельности для дошкольников.</a:t>
            </a:r>
            <a:endParaRPr lang="ru-RU" dirty="0">
              <a:solidFill>
                <a:srgbClr val="333333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i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 компьютерных игр заключается в том, что ребенок должен самостоятельно найти способы решения поставленной перед ним задачи, что позволяет рассматривать их как особое средство развития творчества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F4139A0-5279-C122-B726-588AB40FA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16" y="2368626"/>
            <a:ext cx="3075614" cy="304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0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026A9287-DD96-877E-0992-66EFDD5ED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86" y="2664567"/>
            <a:ext cx="3252262" cy="2502717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0138AE8-711D-415B-B20A-E3F76B5A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419" y="45326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интерактивном столе</a:t>
            </a:r>
            <a:endParaRPr lang="ru-RU" sz="3600" dirty="0"/>
          </a:p>
        </p:txBody>
      </p:sp>
      <p:sp>
        <p:nvSpPr>
          <p:cNvPr id="8" name="Объект 27">
            <a:extLst>
              <a:ext uri="{FF2B5EF4-FFF2-40B4-BE49-F238E27FC236}">
                <a16:creationId xmlns:a16="http://schemas.microsoft.com/office/drawing/2014/main" id="{1E4A4C51-14F0-BB38-C400-6851A19408A8}"/>
              </a:ext>
            </a:extLst>
          </p:cNvPr>
          <p:cNvSpPr txBox="1">
            <a:spLocks/>
          </p:cNvSpPr>
          <p:nvPr/>
        </p:nvSpPr>
        <p:spPr>
          <a:xfrm>
            <a:off x="3778787" y="2079012"/>
            <a:ext cx="7063418" cy="4200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стол - 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обучающий инструмент.</a:t>
            </a:r>
            <a:endParaRPr lang="ru-RU" dirty="0">
              <a:solidFill>
                <a:srgbClr val="333333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i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Стол несет в себе образовательные функции и вместе с тем поддерживает игру, как ведущий вид деятельности дошкольников, является ярким и наглядным, что делает его использование  значимым для развития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ECDAA8-0B1D-4D53-9547-6F8AF7587453}"/>
              </a:ext>
            </a:extLst>
          </p:cNvPr>
          <p:cNvSpPr txBox="1"/>
          <p:nvPr/>
        </p:nvSpPr>
        <p:spPr>
          <a:xfrm>
            <a:off x="490140" y="2967335"/>
            <a:ext cx="47382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СПАСИБО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5C0B214-7C6D-C5E0-04D7-177151551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331" y="1096459"/>
            <a:ext cx="3984722" cy="508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9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349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Мастер-класс на тему:  «Современные дети - современные игры»</vt:lpstr>
      <vt:lpstr>Что такое игра?</vt:lpstr>
      <vt:lpstr>Современный ребенок, - какой он?</vt:lpstr>
      <vt:lpstr>Почему современные дети  не играют?</vt:lpstr>
      <vt:lpstr>Современные игры в ДОУ</vt:lpstr>
      <vt:lpstr>Квест - игра</vt:lpstr>
      <vt:lpstr>Компьютерные игры</vt:lpstr>
      <vt:lpstr>Игры на интерактивном столе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ИГРЫ</dc:title>
  <dc:creator>Юрий Козырев</dc:creator>
  <cp:lastModifiedBy>Анна Усенко</cp:lastModifiedBy>
  <cp:revision>14</cp:revision>
  <dcterms:created xsi:type="dcterms:W3CDTF">2021-04-06T16:39:49Z</dcterms:created>
  <dcterms:modified xsi:type="dcterms:W3CDTF">2024-04-08T22:39:07Z</dcterms:modified>
</cp:coreProperties>
</file>