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8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5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2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5AE9-31CA-473F-9430-DA173CDE6B5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0C30-519D-4CBB-B688-4D2B648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Фотообои Сказочный лес на стену - купить в СПб недорого от 390 руб.  Флизелиновые и виниловые. На заказ без предопл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2" y="47064"/>
            <a:ext cx="10189161" cy="67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30488" y="470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«Хозяин леса.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Вепсский лес»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96933" y="1888498"/>
            <a:ext cx="4244788" cy="446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Он зелёный и густой,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Он высокий и большой: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То-еловый, то-дубовый,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То-осиново-сосновый.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У него полно плодов,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Ягод, шишек и грибов,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И протоптанной тропинкой,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Open Sans"/>
              </a:rPr>
              <a:t>По нему идут с корзинкой…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0"/>
            <a:ext cx="11858171" cy="29534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побывали в мини-путешествии, а Природный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«Вепсский лес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в удивительный край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таинственный и сказочный.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Вам захочется приехать сюда снова и снова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2162628"/>
            <a:ext cx="11582400" cy="46953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из вас был самым внимательным…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 путешествие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называется лес, в котором мы побывали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 запомнилось больше всего?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хозяина Вепсского леса?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существовали духи в вепсской мифологии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 преподнесли хозяину леса в подарок?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вы бы заключили с хозяином леса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Лес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краса, Береги свои леса!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Враг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тот, то леса не бережёт!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class.press/media/book/Ugol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r="5281" b="6856"/>
          <a:stretch/>
        </p:blipFill>
        <p:spPr bwMode="auto">
          <a:xfrm>
            <a:off x="1587019" y="0"/>
            <a:ext cx="10604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2355" y="0"/>
            <a:ext cx="2769327" cy="63877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 востоке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области, там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где начинаются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Вологодские земли,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Вепсский лес.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загадочный и таинственный край издавна был заселён вепсами — древним финно-угорским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народом.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до сих пор живы предания о лесных духах, населяющих густые непролазные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чащи. Здесь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дремучие леса. Здесь — порожистые реки. Здесь — топкие болота.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Вепсский лес: место, где живет сказ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/>
          <a:stretch/>
        </p:blipFill>
        <p:spPr bwMode="auto">
          <a:xfrm>
            <a:off x="2965269" y="209185"/>
            <a:ext cx="9041672" cy="63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817" y="264527"/>
            <a:ext cx="2939143" cy="632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Вепсы верили, что повсюду их окружает живая сознательная сила, с которой нужно жить в мире и согласии. Лес в вепсской мифологии был одновременно и источником жизни, и обителью духов — злых и добрых.</a:t>
            </a:r>
          </a:p>
        </p:txBody>
      </p:sp>
    </p:spTree>
    <p:extLst>
      <p:ext uri="{BB962C8B-B14F-4D97-AF65-F5344CB8AC3E}">
        <p14:creationId xmlns:p14="http://schemas.microsoft.com/office/powerpoint/2010/main" val="1265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2" y="290287"/>
            <a:ext cx="4219303" cy="64541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среди лесных обитателей был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Мецижанд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хозяин леса.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представляли в виде высокого мужчины, одетого в балахон и подпоясанного красным кушаком.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Леший Славянский Б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113574"/>
            <a:ext cx="5929086" cy="66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311920"/>
            <a:ext cx="3749040" cy="6234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природой складывается через заключение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«договора».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вепс, когда идет в лес, понимает, что отправляется в гости, — значит, нужно спросить разрешение у хозяина. На пне или кочке оставляют вкусную еду из дома и говорят: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Мец-ижанд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здравствуй, вот мои дары. Разреши мне собрать ягод или грибов".</a:t>
            </a:r>
          </a:p>
        </p:txBody>
      </p:sp>
      <p:pic>
        <p:nvPicPr>
          <p:cNvPr id="6" name="Picture 8" descr="Языческая эк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2" y="769392"/>
            <a:ext cx="7998823" cy="53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1449977"/>
            <a:ext cx="3213463" cy="497694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Ключом, который активирует "договор", служат заговоры, особенные слова, которые нельзя произносить при чужих.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было нельзя сквернословить, разорять птичьи гнёзда, муравейники, без надобности рубить деревья и кустарники — всё это могло рассердить «хозяина».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8194" name="Picture 2" descr="Обои картинки фото леший, фэнтези, существа, дух, леса, лесной, человек, старик,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9" y="176975"/>
            <a:ext cx="8570414" cy="64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149" y="300447"/>
            <a:ext cx="6757851" cy="58250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провинившихся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Мецижанд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напускал болезни, либо мог увести в чащу, откуда человек уже никогда бы не выбрался. С детства каждый вепс знал различные магические обряды на случай неожиданной встречи с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Мецижандом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Существовали в вепсской мифологии и другие духи. Например, хозяин избы (по-нашему — домовой) —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Пертинижанд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или дух воды (по-нашему — водяной) —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Ведегейне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в озеро или реку кидают серебряную монету или куриное яйцо.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Лесной царь Леш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1" y="171874"/>
            <a:ext cx="4880259" cy="65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irinme.com/userfiles/blogs/8a9c839742a33381001ecfcab4c5ffb4/d129f0f342a6ff56c99368534e2221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6742"/>
          <a:stretch/>
        </p:blipFill>
        <p:spPr bwMode="auto">
          <a:xfrm>
            <a:off x="145143" y="217601"/>
            <a:ext cx="8534400" cy="64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143" y="471715"/>
            <a:ext cx="3265714" cy="638628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Вепсы верили, что камни и скалы являются обителями разных духов, которые могут как вредить человеку, так и помогать ему. Поэтому у священных камней было принято оставлять небольшие приношения: полотенца, свечи, иконки, деньги.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30" y="507999"/>
            <a:ext cx="3309256" cy="5800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Вепсского леса с 1990-х годов является особо охраняемой природной территорией, здесь устроен одноимённый природный парк</a:t>
            </a:r>
            <a:endParaRPr lang="ru-RU" sz="3200" b="1" dirty="0"/>
          </a:p>
        </p:txBody>
      </p:sp>
      <p:pic>
        <p:nvPicPr>
          <p:cNvPr id="5" name="Picture 2" descr="Сказки вепсского лес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r="15026"/>
          <a:stretch/>
        </p:blipFill>
        <p:spPr bwMode="auto">
          <a:xfrm>
            <a:off x="3439886" y="150584"/>
            <a:ext cx="8577941" cy="65451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290</TotalTime>
  <Words>575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«Хозяин леса.  Вепсский лес» </vt:lpstr>
      <vt:lpstr>Презентация PowerPoint</vt:lpstr>
      <vt:lpstr>Презентация PowerPoint</vt:lpstr>
      <vt:lpstr>Главным среди лесных обитателей был  Мецижанд — хозяин леса.  Его представляли в виде высокого мужчины, одетого в балахон и подпоясанного красным кушаком.  </vt:lpstr>
      <vt:lpstr>Презентация PowerPoint</vt:lpstr>
      <vt:lpstr>Ключом, который активирует "договор", служат заговоры, особенные слова, которые нельзя произносить при чужих.  В лесу было нельзя сквернословить, разорять птичьи гнёзда, муравейники, без надобности рубить деревья и кустарники — всё это могло рассердить «хозяина».    </vt:lpstr>
      <vt:lpstr>На провинившихся Мецижанд напускал болезни, либо мог увести в чащу, откуда человек уже никогда бы не выбрался. С детства каждый вепс знал различные магические обряды на случай неожиданной встречи с Мецижандом. Существовали в вепсской мифологии и другие духи. Например, хозяин избы (по-нашему — домовой) — Пертинижанд, или дух воды (по-нашему — водяной) — Ведегейне.  Для него в озеро или реку кидают серебряную монету или куриное яйцо.  </vt:lpstr>
      <vt:lpstr>Вепсы верили, что камни и скалы являются обителями разных духов, которые могут как вредить человеку, так и помогать ему. Поэтому у священных камней было принято оставлять небольшие приношения: полотенца, свечи, иконки, деньги.  </vt:lpstr>
      <vt:lpstr>Большая часть Вепсского леса с 1990-х годов является особо охраняемой природной территорией, здесь устроен одноимённый природный парк</vt:lpstr>
      <vt:lpstr>Сегодня мы побывали в мини-путешествии, а Природный парк «Вепсский лес» приглашаем Вас в удивительный край – таинственный и сказочный.  И тогда Вам захочется приехать сюда снова и снова!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№35 ВАСИЛЕОСТРОВСКОГО РАЙОНА САНКТ-ПЕТЕРБУРГА</dc:title>
  <dc:creator>Red</dc:creator>
  <cp:lastModifiedBy>Red</cp:lastModifiedBy>
  <cp:revision>20</cp:revision>
  <dcterms:created xsi:type="dcterms:W3CDTF">2022-10-03T13:16:32Z</dcterms:created>
  <dcterms:modified xsi:type="dcterms:W3CDTF">2022-10-03T18:07:17Z</dcterms:modified>
</cp:coreProperties>
</file>