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58" r:id="rId4"/>
    <p:sldId id="264" r:id="rId5"/>
    <p:sldId id="266" r:id="rId6"/>
    <p:sldId id="267" r:id="rId7"/>
    <p:sldId id="265" r:id="rId8"/>
    <p:sldId id="268" r:id="rId9"/>
    <p:sldId id="269" r:id="rId10"/>
    <p:sldId id="272" r:id="rId11"/>
    <p:sldId id="273" r:id="rId12"/>
    <p:sldId id="274" r:id="rId13"/>
    <p:sldId id="263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74C74-BA71-4675-A331-07394E64516E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7602-0709-489E-9C03-DB2A3A783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7602-0709-489E-9C03-DB2A3A7834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7C49FE-D58B-41B8-BAAA-7D92A79CFB3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D649AC-594E-4A6C-9C8A-ED24772A7F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«Народные промыслы: гончарная посуда Вологодской области»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85184"/>
            <a:ext cx="4968552" cy="1512168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Подготовила </a:t>
            </a:r>
          </a:p>
          <a:p>
            <a:r>
              <a:rPr lang="ru-RU" b="1" dirty="0" smtClean="0"/>
              <a:t>воспитатель ГБДОУ №38</a:t>
            </a:r>
          </a:p>
          <a:p>
            <a:r>
              <a:rPr lang="ru-RU" b="1" dirty="0" smtClean="0"/>
              <a:t>Клочкова Л.В.</a:t>
            </a:r>
            <a:endParaRPr lang="ru-RU" b="1" dirty="0"/>
          </a:p>
        </p:txBody>
      </p:sp>
      <p:pic>
        <p:nvPicPr>
          <p:cNvPr id="5122" name="Picture 2" descr="D:\выставка кожи Работа 2020\ми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9070"/>
            <a:ext cx="2592288" cy="1303057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965103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ЗАГАДКА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Круглая, глубокая,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Гладкая, широкая,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Гончаром кручёная,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печи обожжённая,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кувшина – низка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Глиняная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5092234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Один из древнейших видов керамики – лощеная. При использовании технологии</a:t>
            </a:r>
            <a:r>
              <a:rPr kumimoji="0" lang="ru-RU" sz="2400" b="0" i="0" u="none" strike="noStrike" cap="none" spc="-1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лощения поверхность просушенных предметов перед обжигом протиралась влажным куском ткани и шлифовалась с помощью гладкого камня или костью.</a:t>
            </a:r>
            <a:endParaRPr kumimoji="0" lang="ru-RU" sz="2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D:\выставка кожи Работа 2020\ло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182239" cy="4403600"/>
          </a:xfrm>
          <a:prstGeom prst="rect">
            <a:avLst/>
          </a:prstGeom>
          <a:noFill/>
        </p:spPr>
      </p:pic>
      <p:pic>
        <p:nvPicPr>
          <p:cNvPr id="28675" name="Picture 3" descr="D:\выставка кожи Работа 2020\орнам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64048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4416349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Часто лощение сочетали с морением или томлением. Изделие обжигалось в копоти от пламени без доступа кислорода. Для получения сильной копоти добавляли смолистые щепки, бересту или паклю с дегтем. Остывало</a:t>
            </a:r>
            <a:r>
              <a:rPr kumimoji="0" lang="ru-RU" sz="2400" b="0" i="0" u="none" strike="noStrike" cap="none" spc="-1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изделие также без доступа кислорода. Пропитанный такой копотью цвет посуды получался чёрно-матовым. Такую керамику называют чернолощеная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D:\выставка кожи Работа 2020\чернолощенная посу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984776" cy="3921061"/>
          </a:xfrm>
          <a:prstGeom prst="rect">
            <a:avLst/>
          </a:prstGeom>
          <a:noFill/>
        </p:spPr>
      </p:pic>
      <p:pic>
        <p:nvPicPr>
          <p:cNvPr id="4" name="Picture 2" descr="D:\выставка кожи Работа 2020\чернолощенная посу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485056"/>
            <a:ext cx="6984776" cy="3921061"/>
          </a:xfrm>
          <a:prstGeom prst="rect">
            <a:avLst/>
          </a:prstGeom>
          <a:noFill/>
        </p:spPr>
      </p:pic>
      <p:pic>
        <p:nvPicPr>
          <p:cNvPr id="5" name="Picture 2" descr="D:\выставка кожи Работа 2020\чернолощенная посу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984776" cy="3921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4836995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Керамику, особенно позднюю, часто делали со стекловидным покрытием – глазурью. Цветная глазурь получалась путем добавления в бесцветную глазурь окислов металлов. Такую посуду назвали «муравленой», «обливной» или «поливной». В декоре такой посуды часто использовали тиснение.</a:t>
            </a:r>
            <a:endParaRPr kumimoji="0" lang="ru-RU" sz="240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D:\выставка кожи Работа 2020\разные цв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962175" cy="2226601"/>
          </a:xfrm>
          <a:prstGeom prst="rect">
            <a:avLst/>
          </a:prstGeom>
          <a:noFill/>
        </p:spPr>
      </p:pic>
      <p:pic>
        <p:nvPicPr>
          <p:cNvPr id="31747" name="Picture 3" descr="D:\выставка кожи Работа 2020\глян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50943"/>
            <a:ext cx="3744416" cy="2192203"/>
          </a:xfrm>
          <a:prstGeom prst="rect">
            <a:avLst/>
          </a:prstGeom>
          <a:noFill/>
        </p:spPr>
      </p:pic>
      <p:pic>
        <p:nvPicPr>
          <p:cNvPr id="31748" name="Picture 4" descr="D:\выставка кожи Работа 2020\г. Сок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808312" cy="2106234"/>
          </a:xfrm>
          <a:prstGeom prst="rect">
            <a:avLst/>
          </a:prstGeom>
          <a:noFill/>
        </p:spPr>
      </p:pic>
      <p:pic>
        <p:nvPicPr>
          <p:cNvPr id="31749" name="Picture 5" descr="D:\выставка кожи Работа 2020\круж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8738"/>
            <a:ext cx="3960440" cy="2224654"/>
          </a:xfrm>
          <a:prstGeom prst="rect">
            <a:avLst/>
          </a:prstGeom>
          <a:noFill/>
        </p:spPr>
      </p:pic>
      <p:pic>
        <p:nvPicPr>
          <p:cNvPr id="31750" name="Picture 6" descr="D:\выставка кожи Работа 2020\горшеч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60648"/>
            <a:ext cx="260601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ыставка кожи Работа 2020\что сначала-что пот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628800"/>
            <a:ext cx="6645110" cy="498383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625913"/>
            <a:ext cx="88204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детям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определить последовательность выполнения глиняных изделий, проставив номера по порядку выполнения </a:t>
            </a: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операции.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ыставка кожи Работа 2020\что не из гл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920880" cy="5634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44818" y="3244334"/>
            <a:ext cx="1654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Задание детям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064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Задание детям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ыставка кожи Работа 2020\тисн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160240" cy="2160240"/>
          </a:xfrm>
          <a:prstGeom prst="rect">
            <a:avLst/>
          </a:prstGeom>
          <a:noFill/>
        </p:spPr>
      </p:pic>
      <p:pic>
        <p:nvPicPr>
          <p:cNvPr id="2052" name="Picture 4" descr="D:\выставка кожи Работа 2020\политая миска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04864"/>
            <a:ext cx="2304256" cy="1797951"/>
          </a:xfrm>
          <a:prstGeom prst="rect">
            <a:avLst/>
          </a:prstGeom>
          <a:noFill/>
        </p:spPr>
      </p:pic>
      <p:pic>
        <p:nvPicPr>
          <p:cNvPr id="2053" name="Picture 5" descr="D:\выставка кожи Работа 2020\украшение издел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3600400" cy="2534976"/>
          </a:xfrm>
          <a:prstGeom prst="rect">
            <a:avLst/>
          </a:prstGeom>
          <a:noFill/>
        </p:spPr>
      </p:pic>
      <p:pic>
        <p:nvPicPr>
          <p:cNvPr id="2054" name="Picture 6" descr="D:\выставка кожи Работа 2020\кувш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3168352" cy="2106073"/>
          </a:xfrm>
          <a:prstGeom prst="rect">
            <a:avLst/>
          </a:prstGeom>
          <a:noFill/>
        </p:spPr>
      </p:pic>
      <p:pic>
        <p:nvPicPr>
          <p:cNvPr id="2055" name="Picture 7" descr="D:\выставка кожи Работа 2020\горш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81128"/>
            <a:ext cx="3960440" cy="21143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-150" dirty="0" smtClean="0"/>
              <a:t>Задание детям                                                                                                       </a:t>
            </a:r>
            <a:r>
              <a:rPr lang="ru-RU" sz="2400" spc="-150" dirty="0" smtClean="0"/>
              <a:t>Вологодская керамика очень разнообразна по форме и исполнению. Слепите одну  из форм  глиняной посуды и украсьте её вологодским  орнаментом с помощью стеки или </a:t>
            </a:r>
            <a:r>
              <a:rPr lang="ru-RU" sz="2400" spc="-150" dirty="0" err="1" smtClean="0"/>
              <a:t>налепа</a:t>
            </a:r>
            <a:r>
              <a:rPr lang="ru-RU" sz="2400" spc="-150" dirty="0" smtClean="0"/>
              <a:t>  цветным пластилином. </a:t>
            </a:r>
            <a:endParaRPr lang="ru-RU" sz="2400" spc="-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выставка кожи Работа 2020\вологж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36471" cy="6188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ыставка кожи Работа 2020\окрест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82658"/>
            <a:ext cx="4484576" cy="3366422"/>
          </a:xfrm>
          <a:prstGeom prst="rect">
            <a:avLst/>
          </a:prstGeom>
          <a:noFill/>
        </p:spPr>
      </p:pic>
      <p:pic>
        <p:nvPicPr>
          <p:cNvPr id="2051" name="Picture 3" descr="D:\выставка кожи Работа 2020\ре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4215625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14908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50" dirty="0" smtClean="0"/>
              <a:t>Гончарство активно развивалось там, где были залежи </a:t>
            </a:r>
            <a:r>
              <a:rPr lang="ru-RU" sz="2400" spc="-150" dirty="0" smtClean="0"/>
              <a:t>глины.</a:t>
            </a:r>
            <a:endParaRPr lang="ru-RU" sz="2400" spc="-15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4644771"/>
            <a:ext cx="8748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Гончарные центры в Вологодской губернии создавались возле больших дорог, так как для процветания промысла особенно велика была роль транспортных путей.</a:t>
            </a:r>
            <a:endParaRPr kumimoji="0" lang="ru-RU" sz="2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73325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50" dirty="0" smtClean="0"/>
              <a:t>Название керамике обычно давали по местности, где её изготавливали, по названию села или деревни.</a:t>
            </a:r>
            <a:endParaRPr lang="ru-RU" sz="2400" spc="-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732240" y="996223"/>
            <a:ext cx="20882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Гончары на Русском Севере изготовляли разнообразные предметы: горшки, кувшины, кринки, горлач, корчаги, кубышки, латки, миски и другое.</a:t>
            </a:r>
            <a:endParaRPr kumimoji="0" lang="ru-RU" sz="2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D:\выставка кожи Работа 2020\названия посу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9787"/>
            <a:ext cx="5256584" cy="64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выставка кожи Работа 2020\от глины до гор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6240"/>
            <a:ext cx="8136904" cy="49249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30120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50" dirty="0" smtClean="0"/>
              <a:t>Процесс изготовления глиняной посуды включал в себя несколько этапов: заготовка глины, приготовление глиняного </a:t>
            </a:r>
            <a:r>
              <a:rPr lang="ru-RU" sz="2400" spc="-150" dirty="0" smtClean="0"/>
              <a:t>раствора - теста </a:t>
            </a:r>
            <a:r>
              <a:rPr lang="ru-RU" sz="2400" spc="-150" dirty="0" smtClean="0"/>
              <a:t>(добавляли воду и квасили, хорошо проминали и смешивали с чистым, сухим песком), формовка сосуда и орнаментация, сушка, обжиг. </a:t>
            </a:r>
            <a:endParaRPr lang="ru-RU" sz="2400" spc="-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22920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5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Самая ранняя гончарная керамика в Вологде изготавливалась из серой глины, позже -  из местной красной глины, которая предварительно должна была вылежать под снегом. Благодаря этому посуда становилась прочной и могла выдержать любые перепады температур.  Изделия из глины с минеральными добавками, обожжённые в печи, называются керамикой.</a:t>
            </a:r>
            <a:endParaRPr lang="ru-RU" sz="2000" dirty="0"/>
          </a:p>
        </p:txBody>
      </p:sp>
      <p:pic>
        <p:nvPicPr>
          <p:cNvPr id="7" name="Picture 2" descr="D:\выставка кожи Работа 2020\минера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344816" cy="449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4606316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Гончарный круг бывает ручным или ножным, это зависит от способа приведения его в движение. На Русском Севере в основном были ручные гончарные круги. </a:t>
            </a:r>
            <a:r>
              <a:rPr lang="ru-RU" sz="2400" dirty="0" smtClean="0"/>
              <a:t>При формовке изделия вологодские гончары обычно как бы «вытягивают» его из кома глины. Иногда используется  наращивание стенок отдельными глиняными </a:t>
            </a:r>
            <a:r>
              <a:rPr lang="ru-RU" sz="2400" dirty="0" smtClean="0"/>
              <a:t>полосками - </a:t>
            </a:r>
            <a:r>
              <a:rPr lang="ru-RU" sz="2400" dirty="0" err="1" smtClean="0"/>
              <a:t>налепами</a:t>
            </a:r>
            <a:r>
              <a:rPr lang="ru-RU" sz="2400" dirty="0" smtClean="0"/>
              <a:t>.     </a:t>
            </a: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D:\выставка кожи Работа 2020\леп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76875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97152"/>
            <a:ext cx="8568952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50" dirty="0" smtClean="0"/>
              <a:t>Для традиционных изделий северных мастеров характерны мягко-округлые формы с плавными линиями, прочностью и скупой декор. Для украшения посуды применяли углубленные, волнистые линии, роспись ангобами (цветными глинами), в некоторых  центрах применяли </a:t>
            </a:r>
            <a:r>
              <a:rPr lang="ru-RU" sz="2400" spc="-150" dirty="0" err="1" smtClean="0"/>
              <a:t>штампики</a:t>
            </a:r>
            <a:r>
              <a:rPr lang="ru-RU" sz="2400" spc="-150" dirty="0" smtClean="0"/>
              <a:t> и декорировали </a:t>
            </a:r>
            <a:r>
              <a:rPr lang="ru-RU" sz="2400" spc="-150" dirty="0" err="1" smtClean="0"/>
              <a:t>налепными</a:t>
            </a:r>
            <a:r>
              <a:rPr lang="ru-RU" sz="2400" spc="-150" dirty="0" smtClean="0"/>
              <a:t> розетками.</a:t>
            </a:r>
            <a:r>
              <a:rPr lang="ru-RU" sz="2400" b="1" spc="-150" dirty="0" smtClean="0"/>
              <a:t> </a:t>
            </a:r>
            <a:endParaRPr lang="ru-RU" sz="2400" spc="-150" dirty="0"/>
          </a:p>
        </p:txBody>
      </p:sp>
      <p:pic>
        <p:nvPicPr>
          <p:cNvPr id="27649" name="Picture 1" descr="D:\выставка кожи Работа 2020\молоч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128792" cy="448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69160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50" dirty="0" smtClean="0"/>
              <a:t>Для создания бытовых изделий используется особый приём – молочение керамики, при котором гончарное изделие погружается в жирное молоко, и только потом обжигается. Такой метод даёт особый эффект переходов цвета.</a:t>
            </a:r>
            <a:r>
              <a:rPr lang="ru-RU" sz="2800" b="1" spc="-150" dirty="0" smtClean="0"/>
              <a:t> </a:t>
            </a:r>
            <a:endParaRPr lang="ru-RU" sz="2800" spc="-150" dirty="0"/>
          </a:p>
        </p:txBody>
      </p:sp>
      <p:pic>
        <p:nvPicPr>
          <p:cNvPr id="5121" name="Picture 1" descr="D:\выставка кожи Работа 2020\техника молоч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128792" cy="4560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844</TotalTime>
  <Words>514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«Народные промыслы: гончарная посуда Вологодской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«Народные промыслы: гончарная посуда Вологодской области»</dc:title>
  <dc:creator>Людмила</dc:creator>
  <cp:lastModifiedBy>Людмила</cp:lastModifiedBy>
  <cp:revision>80</cp:revision>
  <dcterms:created xsi:type="dcterms:W3CDTF">2022-11-14T17:41:53Z</dcterms:created>
  <dcterms:modified xsi:type="dcterms:W3CDTF">2022-11-27T14:59:36Z</dcterms:modified>
</cp:coreProperties>
</file>